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75" r:id="rId4"/>
  </p:sldMasterIdLst>
  <p:notesMasterIdLst>
    <p:notesMasterId r:id="rId23"/>
  </p:notesMasterIdLst>
  <p:handoutMasterIdLst>
    <p:handoutMasterId r:id="rId24"/>
  </p:handoutMasterIdLst>
  <p:sldIdLst>
    <p:sldId id="256" r:id="rId5"/>
    <p:sldId id="264" r:id="rId6"/>
    <p:sldId id="265" r:id="rId7"/>
    <p:sldId id="260" r:id="rId8"/>
    <p:sldId id="287" r:id="rId9"/>
    <p:sldId id="280" r:id="rId10"/>
    <p:sldId id="281" r:id="rId11"/>
    <p:sldId id="282" r:id="rId12"/>
    <p:sldId id="283" r:id="rId13"/>
    <p:sldId id="284" r:id="rId14"/>
    <p:sldId id="262" r:id="rId15"/>
    <p:sldId id="263" r:id="rId16"/>
    <p:sldId id="285" r:id="rId17"/>
    <p:sldId id="286" r:id="rId18"/>
    <p:sldId id="266" r:id="rId19"/>
    <p:sldId id="267" r:id="rId20"/>
    <p:sldId id="269" r:id="rId21"/>
    <p:sldId id="288" r:id="rId22"/>
  </p:sldIdLst>
  <p:sldSz cx="12192000" cy="6858000"/>
  <p:notesSz cx="6858000" cy="9144000"/>
  <p:embeddedFontLst>
    <p:embeddedFont>
      <p:font typeface="Nunito" pitchFamily="2" charset="77"/>
      <p:regular r:id="rId25"/>
      <p:bold r:id="rId26"/>
      <p:italic r:id="rId27"/>
      <p:boldItalic r:id="rId28"/>
    </p:embeddedFont>
  </p:embeddedFontLst>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2D15EF-543B-544E-8DD5-BB5A3FDE9859}">
          <p14:sldIdLst>
            <p14:sldId id="256"/>
            <p14:sldId id="264"/>
            <p14:sldId id="265"/>
            <p14:sldId id="260"/>
            <p14:sldId id="287"/>
            <p14:sldId id="280"/>
            <p14:sldId id="281"/>
            <p14:sldId id="282"/>
            <p14:sldId id="283"/>
            <p14:sldId id="284"/>
            <p14:sldId id="262"/>
            <p14:sldId id="263"/>
            <p14:sldId id="285"/>
            <p14:sldId id="286"/>
            <p14:sldId id="266"/>
            <p14:sldId id="267"/>
            <p14:sldId id="269"/>
            <p14:sldId id="288"/>
          </p14:sldIdLst>
        </p14:section>
        <p14:section name="Untitled Section" id="{5D6A079D-2FC5-D549-A38B-A78315D999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69D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123" d="100"/>
          <a:sy n="123" d="100"/>
        </p:scale>
        <p:origin x="432" y="45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Statistics here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EEC-4CFC-A8B6-9E2B4210D666}"/>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EEC-4CFC-A8B6-9E2B4210D666}"/>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EEC-4CFC-A8B6-9E2B4210D666}"/>
            </c:ext>
          </c:extLst>
        </c:ser>
        <c:dLbls>
          <c:showLegendKey val="0"/>
          <c:showVal val="0"/>
          <c:showCatName val="0"/>
          <c:showSerName val="0"/>
          <c:showPercent val="0"/>
          <c:showBubbleSize val="0"/>
        </c:dLbls>
        <c:gapWidth val="219"/>
        <c:overlap val="-27"/>
        <c:axId val="562004432"/>
        <c:axId val="562004112"/>
      </c:barChart>
      <c:catAx>
        <c:axId val="56200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562004112"/>
        <c:crosses val="autoZero"/>
        <c:auto val="1"/>
        <c:lblAlgn val="ctr"/>
        <c:lblOffset val="100"/>
        <c:noMultiLvlLbl val="0"/>
      </c:catAx>
      <c:valAx>
        <c:axId val="56200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562004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970-49BC-9588-23063778DE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970-49BC-9588-23063778DE3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970-49BC-9588-23063778DE3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970-49BC-9588-23063778DE3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970-49BC-9588-23063778DE3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72F18C2-6C14-1601-5B0B-D6E8C1B15F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984487F5-C1B6-8EB2-DB64-444D0B638C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1FA240-5165-4486-A049-B967A620118C}" type="datetimeFigureOut">
              <a:rPr lang="it-IT" smtClean="0"/>
              <a:t>16/01/25</a:t>
            </a:fld>
            <a:endParaRPr lang="it-IT"/>
          </a:p>
        </p:txBody>
      </p:sp>
      <p:sp>
        <p:nvSpPr>
          <p:cNvPr id="4" name="Segnaposto piè di pagina 3">
            <a:extLst>
              <a:ext uri="{FF2B5EF4-FFF2-40B4-BE49-F238E27FC236}">
                <a16:creationId xmlns:a16="http://schemas.microsoft.com/office/drawing/2014/main" id="{F3D987E4-57CA-C447-3CAF-F5F7D53933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48B2B747-BE3A-68F5-4353-63D87C37CE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40905E-CDBE-435D-9B82-1047160C12B2}" type="slidenum">
              <a:rPr lang="it-IT" smtClean="0"/>
              <a:t>‹#›</a:t>
            </a:fld>
            <a:endParaRPr lang="it-IT"/>
          </a:p>
        </p:txBody>
      </p:sp>
    </p:spTree>
    <p:extLst>
      <p:ext uri="{BB962C8B-B14F-4D97-AF65-F5344CB8AC3E}">
        <p14:creationId xmlns:p14="http://schemas.microsoft.com/office/powerpoint/2010/main" val="34930862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8B7B3-37F5-40E7-BD87-B0BB9AB6B48C}" type="datetimeFigureOut">
              <a:rPr lang="it-IT" smtClean="0"/>
              <a:t>16/01/25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CFCC0-9059-49E2-B15D-94DD6BFBB09A}" type="slidenum">
              <a:rPr lang="it-IT" smtClean="0"/>
              <a:t>‹#›</a:t>
            </a:fld>
            <a:endParaRPr lang="it-IT"/>
          </a:p>
        </p:txBody>
      </p:sp>
    </p:spTree>
    <p:extLst>
      <p:ext uri="{BB962C8B-B14F-4D97-AF65-F5344CB8AC3E}">
        <p14:creationId xmlns:p14="http://schemas.microsoft.com/office/powerpoint/2010/main" val="129060472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mscj</a:t>
            </a:r>
          </a:p>
        </p:txBody>
      </p:sp>
    </p:spTree>
    <p:extLst>
      <p:ext uri="{BB962C8B-B14F-4D97-AF65-F5344CB8AC3E}">
        <p14:creationId xmlns:p14="http://schemas.microsoft.com/office/powerpoint/2010/main" val="4049851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chart" Target="../charts/chart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hyperlink" Target="https://www.linkedin.com/company/agistin" TargetMode="External"/><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hyperlink" Target="https://www.agistin.eu/" TargetMode="External"/><Relationship Id="rId5" Type="http://schemas.openxmlformats.org/officeDocument/2006/relationships/hyperlink" Target="mailto:info@agistin.eu" TargetMode="External"/><Relationship Id="rId4" Type="http://schemas.openxmlformats.org/officeDocument/2006/relationships/hyperlink" Target="https://twitter.com/AGISTINProject"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04DE-E376-021C-57DD-8E488959115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0A9D8789-B2D2-6138-A10C-CDEC9D014B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34352CDA-3B12-AA02-3E4A-8E363A5B5FF2}"/>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5" name="Footer Placeholder 4">
            <a:extLst>
              <a:ext uri="{FF2B5EF4-FFF2-40B4-BE49-F238E27FC236}">
                <a16:creationId xmlns:a16="http://schemas.microsoft.com/office/drawing/2014/main" id="{281E517B-EC85-5E8A-0411-1A2B5D6AA8A0}"/>
              </a:ext>
            </a:extLst>
          </p:cNvPr>
          <p:cNvSpPr>
            <a:spLocks noGrp="1"/>
          </p:cNvSpPr>
          <p:nvPr>
            <p:ph type="ftr" sz="quarter" idx="11"/>
          </p:nvPr>
        </p:nvSpPr>
        <p:spPr/>
        <p:txBody>
          <a:bodyPr/>
          <a:lstStyle/>
          <a:p>
            <a:r>
              <a:rPr lang="it-IT"/>
              <a:t>Event / Speaker Name</a:t>
            </a:r>
            <a:endParaRPr lang="it-IT" dirty="0"/>
          </a:p>
        </p:txBody>
      </p:sp>
      <p:sp>
        <p:nvSpPr>
          <p:cNvPr id="6" name="Slide Number Placeholder 5">
            <a:extLst>
              <a:ext uri="{FF2B5EF4-FFF2-40B4-BE49-F238E27FC236}">
                <a16:creationId xmlns:a16="http://schemas.microsoft.com/office/drawing/2014/main" id="{D4BA33EC-DC6D-07F2-0CB4-3E9B9CFC67AD}"/>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0099195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9B886-F900-A871-610B-98265E7DBB5D}"/>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32B19998-1E5D-F2DA-5C41-02FC6EFF822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80D2979-8293-73FE-0C58-CDEECFFDCCB5}"/>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5" name="Footer Placeholder 4">
            <a:extLst>
              <a:ext uri="{FF2B5EF4-FFF2-40B4-BE49-F238E27FC236}">
                <a16:creationId xmlns:a16="http://schemas.microsoft.com/office/drawing/2014/main" id="{A1F9803E-C58C-D971-50CA-7609D8436A82}"/>
              </a:ext>
            </a:extLst>
          </p:cNvPr>
          <p:cNvSpPr>
            <a:spLocks noGrp="1"/>
          </p:cNvSpPr>
          <p:nvPr>
            <p:ph type="ftr" sz="quarter" idx="11"/>
          </p:nvPr>
        </p:nvSpPr>
        <p:spPr/>
        <p:txBody>
          <a:bodyPr/>
          <a:lstStyle/>
          <a:p>
            <a:r>
              <a:rPr lang="it-IT"/>
              <a:t>Event / Speaker Name</a:t>
            </a:r>
            <a:endParaRPr lang="it-IT" dirty="0"/>
          </a:p>
        </p:txBody>
      </p:sp>
      <p:sp>
        <p:nvSpPr>
          <p:cNvPr id="6" name="Slide Number Placeholder 5">
            <a:extLst>
              <a:ext uri="{FF2B5EF4-FFF2-40B4-BE49-F238E27FC236}">
                <a16:creationId xmlns:a16="http://schemas.microsoft.com/office/drawing/2014/main" id="{5AC506F0-7504-BA73-D5C0-A1D9EE99E0A4}"/>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32614437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CDE6EE-5C39-B81E-9BCB-C4226794AD7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996BD634-8874-7D47-B597-CF03236636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CA78F7C-46A8-E599-96E1-6B997781F7D1}"/>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5" name="Footer Placeholder 4">
            <a:extLst>
              <a:ext uri="{FF2B5EF4-FFF2-40B4-BE49-F238E27FC236}">
                <a16:creationId xmlns:a16="http://schemas.microsoft.com/office/drawing/2014/main" id="{049DB511-6757-CAE8-C01A-5B4C205B8186}"/>
              </a:ext>
            </a:extLst>
          </p:cNvPr>
          <p:cNvSpPr>
            <a:spLocks noGrp="1"/>
          </p:cNvSpPr>
          <p:nvPr>
            <p:ph type="ftr" sz="quarter" idx="11"/>
          </p:nvPr>
        </p:nvSpPr>
        <p:spPr/>
        <p:txBody>
          <a:bodyPr/>
          <a:lstStyle/>
          <a:p>
            <a:r>
              <a:rPr lang="it-IT"/>
              <a:t>Event / Speaker Name</a:t>
            </a:r>
            <a:endParaRPr lang="it-IT" dirty="0"/>
          </a:p>
        </p:txBody>
      </p:sp>
      <p:sp>
        <p:nvSpPr>
          <p:cNvPr id="6" name="Slide Number Placeholder 5">
            <a:extLst>
              <a:ext uri="{FF2B5EF4-FFF2-40B4-BE49-F238E27FC236}">
                <a16:creationId xmlns:a16="http://schemas.microsoft.com/office/drawing/2014/main" id="{010EB28B-7E10-3ABD-1862-0478ADBB98B8}"/>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376170831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1_A - title slide">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9A1014E-2731-0F38-ECDC-289FFB31A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2" name="Text Placeholder 3">
            <a:extLst>
              <a:ext uri="{FF2B5EF4-FFF2-40B4-BE49-F238E27FC236}">
                <a16:creationId xmlns:a16="http://schemas.microsoft.com/office/drawing/2014/main" id="{785C0FFD-D9C9-BACB-1B4D-234423B0A946}"/>
              </a:ext>
            </a:extLst>
          </p:cNvPr>
          <p:cNvSpPr>
            <a:spLocks noGrp="1"/>
          </p:cNvSpPr>
          <p:nvPr>
            <p:ph type="body" sz="half" idx="2" hasCustomPrompt="1"/>
          </p:nvPr>
        </p:nvSpPr>
        <p:spPr>
          <a:xfrm>
            <a:off x="1009816" y="4254119"/>
            <a:ext cx="10257182" cy="723398"/>
          </a:xfrm>
          <a:prstGeom prst="rect">
            <a:avLst/>
          </a:prstGeom>
        </p:spPr>
        <p:txBody>
          <a:bodyPr anchor="ctr"/>
          <a:lstStyle>
            <a:lvl1pPr marL="0" indent="0" algn="ctr">
              <a:buNone/>
              <a:defRPr sz="16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SUBTITLE</a:t>
            </a:r>
          </a:p>
        </p:txBody>
      </p:sp>
      <p:sp>
        <p:nvSpPr>
          <p:cNvPr id="3" name="Text Placeholder 3">
            <a:extLst>
              <a:ext uri="{FF2B5EF4-FFF2-40B4-BE49-F238E27FC236}">
                <a16:creationId xmlns:a16="http://schemas.microsoft.com/office/drawing/2014/main" id="{CCCFC3FD-8D7C-CD27-29AE-BB5AD4CA7F46}"/>
              </a:ext>
            </a:extLst>
          </p:cNvPr>
          <p:cNvSpPr>
            <a:spLocks noGrp="1"/>
          </p:cNvSpPr>
          <p:nvPr>
            <p:ph type="body" sz="half" idx="10" hasCustomPrompt="1"/>
          </p:nvPr>
        </p:nvSpPr>
        <p:spPr>
          <a:xfrm>
            <a:off x="1009816" y="3465122"/>
            <a:ext cx="10257182" cy="788996"/>
          </a:xfrm>
          <a:prstGeom prst="rect">
            <a:avLst/>
          </a:prstGeom>
        </p:spPr>
        <p:txBody>
          <a:bodyPr anchor="ctr">
            <a:normAutofit/>
          </a:bodyPr>
          <a:lstStyle>
            <a:lvl1pPr marL="0" indent="0" algn="ctr">
              <a:buNone/>
              <a:defRPr sz="3600" b="1">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TITLE PRESENTATION</a:t>
            </a:r>
          </a:p>
        </p:txBody>
      </p:sp>
      <p:pic>
        <p:nvPicPr>
          <p:cNvPr id="4" name="Picture 3" descr="A black background with white text&#10;&#10;Description automatically generated">
            <a:extLst>
              <a:ext uri="{FF2B5EF4-FFF2-40B4-BE49-F238E27FC236}">
                <a16:creationId xmlns:a16="http://schemas.microsoft.com/office/drawing/2014/main" id="{25A5215C-5DE7-879B-C001-B3FFDA49D0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68550" y="5201266"/>
            <a:ext cx="1506175" cy="1506175"/>
          </a:xfrm>
          <a:prstGeom prst="rect">
            <a:avLst/>
          </a:prstGeom>
        </p:spPr>
      </p:pic>
      <p:sp>
        <p:nvSpPr>
          <p:cNvPr id="6" name="Rectangle 5">
            <a:extLst>
              <a:ext uri="{FF2B5EF4-FFF2-40B4-BE49-F238E27FC236}">
                <a16:creationId xmlns:a16="http://schemas.microsoft.com/office/drawing/2014/main" id="{09FA88A7-E86B-88A6-1DA7-55639152765E}"/>
              </a:ext>
            </a:extLst>
          </p:cNvPr>
          <p:cNvSpPr/>
          <p:nvPr userDrawn="1"/>
        </p:nvSpPr>
        <p:spPr>
          <a:xfrm>
            <a:off x="1461052" y="6261652"/>
            <a:ext cx="9899374" cy="4457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900" b="0" i="0" dirty="0">
                <a:solidFill>
                  <a:srgbClr val="000000"/>
                </a:solidFill>
                <a:effectLst/>
                <a:latin typeface="+mn-lt"/>
              </a:rPr>
              <a:t>Funded by the European Union. Views and opinions expressed are however those of the author(s) only and do not necessarily reflect those of the European Union or European Climate, Infrastructure and Environment Executive Agency (CINEA). Neither the European Union nor the granting authority can be held responsible for them.</a:t>
            </a:r>
            <a:endParaRPr lang="en-GB" sz="900" dirty="0">
              <a:latin typeface="+mn-lt"/>
            </a:endParaRPr>
          </a:p>
        </p:txBody>
      </p:sp>
      <p:pic>
        <p:nvPicPr>
          <p:cNvPr id="8" name="Picture 7" descr="A blue flag with yellow stars&#10;&#10;Description automatically generated">
            <a:extLst>
              <a:ext uri="{FF2B5EF4-FFF2-40B4-BE49-F238E27FC236}">
                <a16:creationId xmlns:a16="http://schemas.microsoft.com/office/drawing/2014/main" id="{A7BB3F6A-2114-4066-A7A1-0632D88892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0" y="6217788"/>
            <a:ext cx="546652" cy="553861"/>
          </a:xfrm>
          <a:prstGeom prst="rect">
            <a:avLst/>
          </a:prstGeom>
        </p:spPr>
      </p:pic>
    </p:spTree>
    <p:extLst>
      <p:ext uri="{BB962C8B-B14F-4D97-AF65-F5344CB8AC3E}">
        <p14:creationId xmlns:p14="http://schemas.microsoft.com/office/powerpoint/2010/main" val="3325939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1_B - title slid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9846D2A-3634-3D84-45FD-856962097EF6}"/>
              </a:ext>
            </a:extLst>
          </p:cNvPr>
          <p:cNvSpPr>
            <a:spLocks/>
          </p:cNvSpPr>
          <p:nvPr userDrawn="1"/>
        </p:nvSpPr>
        <p:spPr>
          <a:xfrm>
            <a:off x="0" y="5925312"/>
            <a:ext cx="12192000" cy="932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E588940F-70F8-AFC8-9CAF-AADC5436A37B}"/>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tretch>
            <a:fillRect/>
          </a:stretch>
        </p:blipFill>
        <p:spPr>
          <a:xfrm rot="942934">
            <a:off x="-1764590" y="-704328"/>
            <a:ext cx="8299404" cy="6487177"/>
          </a:xfrm>
          <a:prstGeom prst="rect">
            <a:avLst/>
          </a:prstGeom>
        </p:spPr>
      </p:pic>
      <p:pic>
        <p:nvPicPr>
          <p:cNvPr id="8" name="Elemento grafico 7">
            <a:extLst>
              <a:ext uri="{FF2B5EF4-FFF2-40B4-BE49-F238E27FC236}">
                <a16:creationId xmlns:a16="http://schemas.microsoft.com/office/drawing/2014/main" id="{9B0569CF-3CE7-152D-2555-92E807D33B0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7365" y="6388988"/>
            <a:ext cx="379304" cy="256588"/>
          </a:xfrm>
          <a:prstGeom prst="rect">
            <a:avLst/>
          </a:prstGeom>
        </p:spPr>
      </p:pic>
      <p:sp>
        <p:nvSpPr>
          <p:cNvPr id="10" name="CasellaDiTesto 9">
            <a:extLst>
              <a:ext uri="{FF2B5EF4-FFF2-40B4-BE49-F238E27FC236}">
                <a16:creationId xmlns:a16="http://schemas.microsoft.com/office/drawing/2014/main" id="{7AECE1A9-6335-FE7C-049F-48FF8EEFC62E}"/>
              </a:ext>
            </a:extLst>
          </p:cNvPr>
          <p:cNvSpPr txBox="1"/>
          <p:nvPr userDrawn="1"/>
        </p:nvSpPr>
        <p:spPr>
          <a:xfrm>
            <a:off x="996669" y="6411869"/>
            <a:ext cx="10985947" cy="210827"/>
          </a:xfrm>
          <a:prstGeom prst="rect">
            <a:avLst/>
          </a:prstGeom>
          <a:noFill/>
        </p:spPr>
        <p:txBody>
          <a:bodyPr wrap="square">
            <a:spAutoFit/>
          </a:bodyPr>
          <a:lstStyle/>
          <a:p>
            <a:pPr>
              <a:lnSpc>
                <a:spcPct val="100000"/>
              </a:lnSpc>
              <a:spcAft>
                <a:spcPts val="800"/>
              </a:spcAft>
            </a:pPr>
            <a:r>
              <a:rPr lang="en-GB" sz="760" baseline="0" dirty="0">
                <a:effectLst/>
                <a:latin typeface="Nunito" pitchFamily="2" charset="0"/>
                <a:ea typeface="Calibri" panose="020F0502020204030204" pitchFamily="34" charset="0"/>
                <a:cs typeface="Times New Roman" panose="02020603050405020304" pitchFamily="18" charset="0"/>
              </a:rPr>
              <a:t>The Advanced Grid Interfaces for innovative </a:t>
            </a:r>
            <a:r>
              <a:rPr lang="en-GB" sz="760" baseline="0" dirty="0" err="1">
                <a:effectLst/>
                <a:latin typeface="Nunito" pitchFamily="2" charset="0"/>
                <a:ea typeface="Calibri" panose="020F0502020204030204" pitchFamily="34" charset="0"/>
                <a:cs typeface="Times New Roman" panose="02020603050405020304" pitchFamily="18" charset="0"/>
              </a:rPr>
              <a:t>STorage</a:t>
            </a:r>
            <a:r>
              <a:rPr lang="en-GB" sz="760" baseline="0" dirty="0">
                <a:effectLst/>
                <a:latin typeface="Nunito" pitchFamily="2" charset="0"/>
                <a:ea typeface="Calibri" panose="020F0502020204030204" pitchFamily="34" charset="0"/>
                <a:cs typeface="Times New Roman" panose="02020603050405020304" pitchFamily="18" charset="0"/>
              </a:rPr>
              <a:t> </a:t>
            </a:r>
            <a:r>
              <a:rPr lang="en-GB" sz="760" baseline="0" dirty="0" err="1">
                <a:effectLst/>
                <a:latin typeface="Nunito" pitchFamily="2" charset="0"/>
                <a:ea typeface="Calibri" panose="020F0502020204030204" pitchFamily="34" charset="0"/>
                <a:cs typeface="Times New Roman" panose="02020603050405020304" pitchFamily="18" charset="0"/>
              </a:rPr>
              <a:t>INtegration</a:t>
            </a:r>
            <a:r>
              <a:rPr lang="en-GB" sz="760" baseline="0" dirty="0">
                <a:effectLst/>
                <a:latin typeface="Nunito" pitchFamily="2" charset="0"/>
                <a:ea typeface="Calibri" panose="020F0502020204030204" pitchFamily="34" charset="0"/>
                <a:cs typeface="Times New Roman" panose="02020603050405020304" pitchFamily="18" charset="0"/>
              </a:rPr>
              <a:t> (AGISTIN) is supported by a project that has received funding from the European’s Union Horizon Europe research and innovation programme under grant agreement N°101096197</a:t>
            </a:r>
            <a:endParaRPr lang="it-IT" sz="760" baseline="0" dirty="0">
              <a:effectLst/>
              <a:latin typeface="Nunito" pitchFamily="2" charset="0"/>
              <a:ea typeface="Calibri" panose="020F0502020204030204" pitchFamily="34"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5F5AC786-0A3E-83D2-38DF-1C3F50B7E5E9}"/>
              </a:ext>
            </a:extLst>
          </p:cNvPr>
          <p:cNvSpPr>
            <a:spLocks noGrp="1"/>
          </p:cNvSpPr>
          <p:nvPr userDrawn="1">
            <p:ph type="body" sz="half" idx="2" hasCustomPrompt="1"/>
          </p:nvPr>
        </p:nvSpPr>
        <p:spPr>
          <a:xfrm>
            <a:off x="5279386" y="3280670"/>
            <a:ext cx="6441260" cy="1424199"/>
          </a:xfrm>
          <a:prstGeom prst="rect">
            <a:avLst/>
          </a:prstGeom>
        </p:spPr>
        <p:txBody>
          <a:bodyPr/>
          <a:lstStyle>
            <a:lvl1pPr marL="0" indent="0" algn="r">
              <a:buNone/>
              <a:defRPr sz="16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SUBTITLE</a:t>
            </a:r>
          </a:p>
        </p:txBody>
      </p:sp>
      <p:sp>
        <p:nvSpPr>
          <p:cNvPr id="13" name="Text Placeholder 3">
            <a:extLst>
              <a:ext uri="{FF2B5EF4-FFF2-40B4-BE49-F238E27FC236}">
                <a16:creationId xmlns:a16="http://schemas.microsoft.com/office/drawing/2014/main" id="{8D5B310E-7EE3-EC65-887D-637ACFA98D74}"/>
              </a:ext>
            </a:extLst>
          </p:cNvPr>
          <p:cNvSpPr>
            <a:spLocks noGrp="1"/>
          </p:cNvSpPr>
          <p:nvPr userDrawn="1">
            <p:ph type="body" sz="half" idx="10" hasCustomPrompt="1"/>
          </p:nvPr>
        </p:nvSpPr>
        <p:spPr>
          <a:xfrm>
            <a:off x="5279386" y="1789944"/>
            <a:ext cx="6441260" cy="1424199"/>
          </a:xfrm>
          <a:prstGeom prst="rect">
            <a:avLst/>
          </a:prstGeom>
        </p:spPr>
        <p:txBody>
          <a:bodyPr anchor="ctr">
            <a:normAutofit/>
          </a:bodyPr>
          <a:lstStyle>
            <a:lvl1pPr marL="0" indent="0" algn="r">
              <a:buNone/>
              <a:defRPr sz="3600" b="1">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TITLE PRESENTATION</a:t>
            </a:r>
          </a:p>
        </p:txBody>
      </p:sp>
      <p:sp>
        <p:nvSpPr>
          <p:cNvPr id="15" name="CasellaDiTesto 14">
            <a:extLst>
              <a:ext uri="{FF2B5EF4-FFF2-40B4-BE49-F238E27FC236}">
                <a16:creationId xmlns:a16="http://schemas.microsoft.com/office/drawing/2014/main" id="{C2991222-EBEE-9F3C-13E0-DFB40A26580E}"/>
              </a:ext>
            </a:extLst>
          </p:cNvPr>
          <p:cNvSpPr txBox="1"/>
          <p:nvPr userDrawn="1"/>
        </p:nvSpPr>
        <p:spPr>
          <a:xfrm>
            <a:off x="4476587" y="316380"/>
            <a:ext cx="7244060" cy="338554"/>
          </a:xfrm>
          <a:prstGeom prst="rect">
            <a:avLst/>
          </a:prstGeom>
          <a:noFill/>
        </p:spPr>
        <p:txBody>
          <a:bodyPr wrap="square">
            <a:spAutoFit/>
          </a:bodyPr>
          <a:lstStyle/>
          <a:p>
            <a:pPr algn="r"/>
            <a:r>
              <a:rPr lang="en-US" sz="800" b="1" dirty="0"/>
              <a:t>HORIZON-CL5-2022-D3-01-11</a:t>
            </a:r>
          </a:p>
          <a:p>
            <a:pPr algn="r"/>
            <a:r>
              <a:rPr lang="en-US" sz="800" b="1" dirty="0"/>
              <a:t>Demonstration of innovative forms of storage and their successful operation and integration into innovative energy system and grid architectures</a:t>
            </a:r>
            <a:endParaRPr lang="it-IT" sz="800" b="1" dirty="0"/>
          </a:p>
        </p:txBody>
      </p:sp>
      <p:pic>
        <p:nvPicPr>
          <p:cNvPr id="18" name="Immagine 17">
            <a:extLst>
              <a:ext uri="{FF2B5EF4-FFF2-40B4-BE49-F238E27FC236}">
                <a16:creationId xmlns:a16="http://schemas.microsoft.com/office/drawing/2014/main" id="{E35DA5FA-F40E-B1F9-0DA4-B82DF28B528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21689" b="17058"/>
          <a:stretch/>
        </p:blipFill>
        <p:spPr>
          <a:xfrm>
            <a:off x="0" y="5830075"/>
            <a:ext cx="12192000" cy="620203"/>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823C565F-411F-BFFE-2FE4-D5D5454B3A9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98377" y="5746008"/>
            <a:ext cx="792621" cy="792621"/>
          </a:xfrm>
          <a:prstGeom prst="rect">
            <a:avLst/>
          </a:prstGeom>
        </p:spPr>
      </p:pic>
    </p:spTree>
    <p:extLst>
      <p:ext uri="{BB962C8B-B14F-4D97-AF65-F5344CB8AC3E}">
        <p14:creationId xmlns:p14="http://schemas.microsoft.com/office/powerpoint/2010/main" val="3921649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CE6F697-E0E4-EDC3-9D57-147BE4BDBE6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14" name="Segnaposto data 2">
            <a:extLst>
              <a:ext uri="{FF2B5EF4-FFF2-40B4-BE49-F238E27FC236}">
                <a16:creationId xmlns:a16="http://schemas.microsoft.com/office/drawing/2014/main" id="{1A6B5A0B-12C0-56C6-FAAB-0F3D6916144A}"/>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2894E7A1-F031-40E9-A2F8-E0087AD77486}" type="datetime1">
              <a:rPr lang="en-GB" smtClean="0"/>
              <a:t>16/01/2025</a:t>
            </a:fld>
            <a:endParaRPr lang="it-IT"/>
          </a:p>
        </p:txBody>
      </p:sp>
      <p:sp>
        <p:nvSpPr>
          <p:cNvPr id="15" name="Segnaposto piè di pagina 3">
            <a:extLst>
              <a:ext uri="{FF2B5EF4-FFF2-40B4-BE49-F238E27FC236}">
                <a16:creationId xmlns:a16="http://schemas.microsoft.com/office/drawing/2014/main" id="{8CDEBB08-8FB6-DE35-67B4-5B8DB2B61785}"/>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6" name="Segnaposto numero diapositiva 4">
            <a:extLst>
              <a:ext uri="{FF2B5EF4-FFF2-40B4-BE49-F238E27FC236}">
                <a16:creationId xmlns:a16="http://schemas.microsoft.com/office/drawing/2014/main" id="{91F3C05E-095F-83BC-AFED-65DFAB75ED41}"/>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7" name="Immagine 16">
            <a:extLst>
              <a:ext uri="{FF2B5EF4-FFF2-40B4-BE49-F238E27FC236}">
                <a16:creationId xmlns:a16="http://schemas.microsoft.com/office/drawing/2014/main" id="{766D4E92-4A76-F46A-97BE-9096AFF89E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8" name="Connettore diritto 17">
            <a:extLst>
              <a:ext uri="{FF2B5EF4-FFF2-40B4-BE49-F238E27FC236}">
                <a16:creationId xmlns:a16="http://schemas.microsoft.com/office/drawing/2014/main" id="{1BFB6D68-7F48-C6EE-3A64-BA3095D612A1}"/>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915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box">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CE6F697-E0E4-EDC3-9D57-147BE4BDBE6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2" name="Title 1">
            <a:extLst>
              <a:ext uri="{FF2B5EF4-FFF2-40B4-BE49-F238E27FC236}">
                <a16:creationId xmlns:a16="http://schemas.microsoft.com/office/drawing/2014/main" id="{E9BE5392-7B93-24E1-A35C-8060EF42A525}"/>
              </a:ext>
            </a:extLst>
          </p:cNvPr>
          <p:cNvSpPr>
            <a:spLocks noGrp="1"/>
          </p:cNvSpPr>
          <p:nvPr>
            <p:ph type="title" hasCustomPrompt="1"/>
          </p:nvPr>
        </p:nvSpPr>
        <p:spPr>
          <a:xfrm>
            <a:off x="286657" y="591457"/>
            <a:ext cx="11419387" cy="729503"/>
          </a:xfrm>
          <a:prstGeom prst="rect">
            <a:avLst/>
          </a:prstGeom>
        </p:spPr>
        <p:txBody>
          <a:bodyPr anchor="ctr" anchorCtr="0">
            <a:noAutofit/>
          </a:bodyPr>
          <a:lstStyle>
            <a:lvl1pPr>
              <a:lnSpc>
                <a:spcPct val="100000"/>
              </a:lnSpc>
              <a:defRPr sz="2400" b="1" i="0">
                <a:solidFill>
                  <a:srgbClr val="7030A0"/>
                </a:solidFill>
                <a:latin typeface="+mj-lt"/>
                <a:ea typeface="Arial" panose="020B0604020202020204" pitchFamily="34" charset="0"/>
                <a:cs typeface="Arial" panose="020B0604020202020204" pitchFamily="34" charset="0"/>
              </a:defRPr>
            </a:lvl1pPr>
          </a:lstStyle>
          <a:p>
            <a:r>
              <a:rPr lang="en-GB" dirty="0"/>
              <a:t>Headline, 1-2 lines</a:t>
            </a:r>
            <a:endParaRPr lang="en-DE" dirty="0"/>
          </a:p>
        </p:txBody>
      </p:sp>
      <p:sp>
        <p:nvSpPr>
          <p:cNvPr id="16" name="Segnaposto data 2">
            <a:extLst>
              <a:ext uri="{FF2B5EF4-FFF2-40B4-BE49-F238E27FC236}">
                <a16:creationId xmlns:a16="http://schemas.microsoft.com/office/drawing/2014/main" id="{F7D1B32B-1CF9-DA87-5F25-547A206965E6}"/>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DB35BB11-B357-45CA-816F-943A9DBD14DE}" type="datetime1">
              <a:rPr lang="en-GB" smtClean="0"/>
              <a:t>16/01/2025</a:t>
            </a:fld>
            <a:endParaRPr lang="it-IT"/>
          </a:p>
        </p:txBody>
      </p:sp>
      <p:sp>
        <p:nvSpPr>
          <p:cNvPr id="17" name="Segnaposto piè di pagina 3">
            <a:extLst>
              <a:ext uri="{FF2B5EF4-FFF2-40B4-BE49-F238E27FC236}">
                <a16:creationId xmlns:a16="http://schemas.microsoft.com/office/drawing/2014/main" id="{EAD0AB7B-E3D9-0E74-E0A8-9153764D360D}"/>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8" name="Segnaposto numero diapositiva 4">
            <a:extLst>
              <a:ext uri="{FF2B5EF4-FFF2-40B4-BE49-F238E27FC236}">
                <a16:creationId xmlns:a16="http://schemas.microsoft.com/office/drawing/2014/main" id="{54CA031C-BA2B-F0B4-EA12-06A100545963}"/>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9" name="Immagine 18">
            <a:extLst>
              <a:ext uri="{FF2B5EF4-FFF2-40B4-BE49-F238E27FC236}">
                <a16:creationId xmlns:a16="http://schemas.microsoft.com/office/drawing/2014/main" id="{C1A02820-D1EE-72CE-EC81-3706173C1F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20" name="Connettore diritto 19">
            <a:extLst>
              <a:ext uri="{FF2B5EF4-FFF2-40B4-BE49-F238E27FC236}">
                <a16:creationId xmlns:a16="http://schemas.microsoft.com/office/drawing/2014/main" id="{D3D4D472-963A-8D02-1018-5667FF54D8CE}"/>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Segnaposto contenuto 2">
            <a:extLst>
              <a:ext uri="{FF2B5EF4-FFF2-40B4-BE49-F238E27FC236}">
                <a16:creationId xmlns:a16="http://schemas.microsoft.com/office/drawing/2014/main" id="{68173F14-6E3F-3B8E-BC37-4543109FAEDF}"/>
              </a:ext>
            </a:extLst>
          </p:cNvPr>
          <p:cNvSpPr>
            <a:spLocks noGrp="1"/>
          </p:cNvSpPr>
          <p:nvPr>
            <p:ph sz="half" idx="16" hasCustomPrompt="1"/>
          </p:nvPr>
        </p:nvSpPr>
        <p:spPr>
          <a:xfrm>
            <a:off x="313318" y="1533467"/>
            <a:ext cx="11392725" cy="4351338"/>
          </a:xfrm>
          <a:prstGeom prst="rect">
            <a:avLst/>
          </a:prstGeom>
        </p:spPr>
        <p:txBody>
          <a:bodyPr/>
          <a:lstStyle>
            <a:lvl1pPr>
              <a:buClr>
                <a:srgbClr val="7030A0"/>
              </a:buClr>
              <a:defRPr b="1">
                <a:latin typeface="Nunito" pitchFamily="2" charset="0"/>
              </a:defRPr>
            </a:lvl1pPr>
            <a:lvl2pPr>
              <a:buClr>
                <a:srgbClr val="7030A0"/>
              </a:buClr>
              <a:defRPr b="1">
                <a:latin typeface="Nunito" pitchFamily="2" charset="0"/>
              </a:defRPr>
            </a:lvl2pPr>
            <a:lvl3pPr>
              <a:buClr>
                <a:srgbClr val="7030A0"/>
              </a:buClr>
              <a:defRPr b="1">
                <a:latin typeface="Nunito" pitchFamily="2" charset="0"/>
              </a:defRPr>
            </a:lvl3pPr>
            <a:lvl4pPr>
              <a:buClr>
                <a:srgbClr val="7030A0"/>
              </a:buClr>
              <a:defRPr b="1">
                <a:latin typeface="Nunito" pitchFamily="2" charset="0"/>
              </a:defRPr>
            </a:lvl4pPr>
            <a:lvl5pPr>
              <a:buClr>
                <a:srgbClr val="7030A0"/>
              </a:buClr>
              <a:defRPr>
                <a:latin typeface="Nunito" pitchFamily="2" charset="0"/>
              </a:defRPr>
            </a:lvl5pPr>
          </a:lstStyle>
          <a:p>
            <a:pPr lvl="0"/>
            <a:r>
              <a:rPr lang="it-IT" dirty="0"/>
              <a:t>first </a:t>
            </a:r>
            <a:r>
              <a:rPr lang="it-IT" dirty="0" err="1"/>
              <a:t>level</a:t>
            </a:r>
            <a:endParaRPr lang="it-IT" dirty="0"/>
          </a:p>
          <a:p>
            <a:pPr lvl="1"/>
            <a:r>
              <a:rPr lang="it-IT" dirty="0"/>
              <a:t>Second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forth</a:t>
            </a:r>
            <a:r>
              <a:rPr lang="it-IT" dirty="0"/>
              <a:t> </a:t>
            </a:r>
            <a:r>
              <a:rPr lang="it-IT" dirty="0" err="1"/>
              <a:t>level</a:t>
            </a:r>
            <a:endParaRPr lang="it-IT" dirty="0"/>
          </a:p>
        </p:txBody>
      </p:sp>
    </p:spTree>
    <p:extLst>
      <p:ext uri="{BB962C8B-B14F-4D97-AF65-F5344CB8AC3E}">
        <p14:creationId xmlns:p14="http://schemas.microsoft.com/office/powerpoint/2010/main" val="3250233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3_custom Layout">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16A17D7C-FDA0-DD95-F835-774050596C57}"/>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2" name="Title 1"/>
          <p:cNvSpPr>
            <a:spLocks noGrp="1"/>
          </p:cNvSpPr>
          <p:nvPr>
            <p:ph type="title" hasCustomPrompt="1"/>
          </p:nvPr>
        </p:nvSpPr>
        <p:spPr>
          <a:xfrm>
            <a:off x="838200" y="365125"/>
            <a:ext cx="10515600" cy="1325563"/>
          </a:xfrm>
          <a:prstGeom prst="rect">
            <a:avLst/>
          </a:prstGeom>
        </p:spPr>
        <p:txBody>
          <a:bodyPr/>
          <a:lstStyle>
            <a:lvl1pPr>
              <a:defRPr>
                <a:solidFill>
                  <a:srgbClr val="7030A0"/>
                </a:solidFill>
              </a:defRPr>
            </a:lvl1pPr>
          </a:lstStyle>
          <a:p>
            <a:r>
              <a:rPr lang="en-GB" dirty="0"/>
              <a:t>Click to edit master text styles</a:t>
            </a:r>
            <a:endParaRPr lang="en-US" dirty="0"/>
          </a:p>
        </p:txBody>
      </p:sp>
      <p:sp>
        <p:nvSpPr>
          <p:cNvPr id="3" name="Content Placeholder 2"/>
          <p:cNvSpPr>
            <a:spLocks noGrp="1"/>
          </p:cNvSpPr>
          <p:nvPr>
            <p:ph idx="1" hasCustomPrompt="1"/>
          </p:nvPr>
        </p:nvSpPr>
        <p:spPr>
          <a:xfrm>
            <a:off x="838200" y="1825625"/>
            <a:ext cx="10515600" cy="4351338"/>
          </a:xfrm>
          <a:prstGeom prst="rect">
            <a:avLst/>
          </a:prstGeom>
        </p:spPr>
        <p:txBody>
          <a:bodyPr/>
          <a:lstStyle>
            <a:lvl1pPr>
              <a:buClr>
                <a:srgbClr val="7030A0"/>
              </a:buClr>
              <a:defRPr/>
            </a:lvl1pPr>
            <a:lvl2pPr>
              <a:buClr>
                <a:srgbClr val="7030A0"/>
              </a:buClr>
              <a:defRPr/>
            </a:lvl2pPr>
            <a:lvl3pPr>
              <a:buClr>
                <a:srgbClr val="7030A0"/>
              </a:buClr>
              <a:defRPr/>
            </a:lvl3pPr>
            <a:lvl4pPr>
              <a:buClr>
                <a:srgbClr val="7030A0"/>
              </a:buClr>
              <a:defRPr/>
            </a:lvl4pPr>
            <a:lvl5pPr>
              <a:buClr>
                <a:srgbClr val="7030A0"/>
              </a:buClr>
              <a:defRPr/>
            </a:lvl5pPr>
          </a:lstStyle>
          <a:p>
            <a:r>
              <a:rPr lang="it-IT" dirty="0"/>
              <a:t>Click to </a:t>
            </a:r>
            <a:r>
              <a:rPr lang="it-IT" dirty="0" err="1"/>
              <a:t>edit</a:t>
            </a:r>
            <a:r>
              <a:rPr lang="it-IT" dirty="0"/>
              <a:t> text style</a:t>
            </a:r>
            <a:endParaRPr lang="en-US" dirty="0"/>
          </a:p>
          <a:p>
            <a:pPr lvl="1"/>
            <a:r>
              <a:rPr lang="it-IT" dirty="0"/>
              <a:t>Second </a:t>
            </a:r>
            <a:r>
              <a:rPr lang="it-IT" dirty="0" err="1"/>
              <a:t>level</a:t>
            </a:r>
            <a:endParaRPr lang="it-IT" dirty="0"/>
          </a:p>
          <a:p>
            <a:pPr lvl="2"/>
            <a:r>
              <a:rPr lang="it-IT" dirty="0"/>
              <a:t>Third </a:t>
            </a:r>
            <a:r>
              <a:rPr lang="it-IT" dirty="0" err="1"/>
              <a:t>level</a:t>
            </a:r>
            <a:endParaRPr lang="it-IT" dirty="0"/>
          </a:p>
          <a:p>
            <a:pPr lvl="3"/>
            <a:r>
              <a:rPr lang="it-IT" dirty="0" err="1"/>
              <a:t>Fourth</a:t>
            </a:r>
            <a:r>
              <a:rPr lang="it-IT" dirty="0"/>
              <a:t> </a:t>
            </a:r>
            <a:r>
              <a:rPr lang="it-IT" dirty="0" err="1"/>
              <a:t>level</a:t>
            </a:r>
            <a:endParaRPr lang="it-IT" dirty="0"/>
          </a:p>
          <a:p>
            <a:pPr lvl="4"/>
            <a:r>
              <a:rPr lang="it-IT" dirty="0"/>
              <a:t>Fifth </a:t>
            </a:r>
            <a:r>
              <a:rPr lang="it-IT" dirty="0" err="1"/>
              <a:t>level</a:t>
            </a:r>
            <a:endParaRPr lang="en-US" dirty="0"/>
          </a:p>
        </p:txBody>
      </p:sp>
      <p:sp>
        <p:nvSpPr>
          <p:cNvPr id="14" name="Segnaposto data 2">
            <a:extLst>
              <a:ext uri="{FF2B5EF4-FFF2-40B4-BE49-F238E27FC236}">
                <a16:creationId xmlns:a16="http://schemas.microsoft.com/office/drawing/2014/main" id="{7E1FA2CF-B30B-1245-96D1-88AD930EEADE}"/>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8D29CB41-3B6A-45B5-9832-9F32B96617FE}" type="datetime1">
              <a:rPr lang="en-GB" smtClean="0"/>
              <a:t>16/01/2025</a:t>
            </a:fld>
            <a:endParaRPr lang="it-IT"/>
          </a:p>
        </p:txBody>
      </p:sp>
      <p:sp>
        <p:nvSpPr>
          <p:cNvPr id="15" name="Segnaposto piè di pagina 3">
            <a:extLst>
              <a:ext uri="{FF2B5EF4-FFF2-40B4-BE49-F238E27FC236}">
                <a16:creationId xmlns:a16="http://schemas.microsoft.com/office/drawing/2014/main" id="{D2B405CB-23E7-179D-7C50-239AE6D07504}"/>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6" name="Segnaposto numero diapositiva 4">
            <a:extLst>
              <a:ext uri="{FF2B5EF4-FFF2-40B4-BE49-F238E27FC236}">
                <a16:creationId xmlns:a16="http://schemas.microsoft.com/office/drawing/2014/main" id="{FF149095-2056-1449-AC11-BA81F3E74564}"/>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7" name="Immagine 16">
            <a:extLst>
              <a:ext uri="{FF2B5EF4-FFF2-40B4-BE49-F238E27FC236}">
                <a16:creationId xmlns:a16="http://schemas.microsoft.com/office/drawing/2014/main" id="{DF771688-0AF8-C4AC-8113-2C31F614F7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8" name="Connettore diritto 17">
            <a:extLst>
              <a:ext uri="{FF2B5EF4-FFF2-40B4-BE49-F238E27FC236}">
                <a16:creationId xmlns:a16="http://schemas.microsoft.com/office/drawing/2014/main" id="{E4034D78-7C54-4A77-D1A4-2C9C0CC713B5}"/>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731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ustom Layout - table">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CE6F697-E0E4-EDC3-9D57-147BE4BDBE6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graphicFrame>
        <p:nvGraphicFramePr>
          <p:cNvPr id="8" name="Tabella 8">
            <a:extLst>
              <a:ext uri="{FF2B5EF4-FFF2-40B4-BE49-F238E27FC236}">
                <a16:creationId xmlns:a16="http://schemas.microsoft.com/office/drawing/2014/main" id="{F165A83C-6341-3D68-61EE-EDA45CB9DD86}"/>
              </a:ext>
            </a:extLst>
          </p:cNvPr>
          <p:cNvGraphicFramePr>
            <a:graphicFrameLocks noGrp="1"/>
          </p:cNvGraphicFramePr>
          <p:nvPr userDrawn="1">
            <p:extLst>
              <p:ext uri="{D42A27DB-BD31-4B8C-83A1-F6EECF244321}">
                <p14:modId xmlns:p14="http://schemas.microsoft.com/office/powerpoint/2010/main" val="2483695288"/>
              </p:ext>
            </p:extLst>
          </p:nvPr>
        </p:nvGraphicFramePr>
        <p:xfrm>
          <a:off x="281589" y="1165097"/>
          <a:ext cx="11419385" cy="4345900"/>
        </p:xfrm>
        <a:graphic>
          <a:graphicData uri="http://schemas.openxmlformats.org/drawingml/2006/table">
            <a:tbl>
              <a:tblPr firstRow="1" bandRow="1">
                <a:tableStyleId>{5C22544A-7EE6-4342-B048-85BDC9FD1C3A}</a:tableStyleId>
              </a:tblPr>
              <a:tblGrid>
                <a:gridCol w="2283877">
                  <a:extLst>
                    <a:ext uri="{9D8B030D-6E8A-4147-A177-3AD203B41FA5}">
                      <a16:colId xmlns:a16="http://schemas.microsoft.com/office/drawing/2014/main" val="3555290993"/>
                    </a:ext>
                  </a:extLst>
                </a:gridCol>
                <a:gridCol w="2283877">
                  <a:extLst>
                    <a:ext uri="{9D8B030D-6E8A-4147-A177-3AD203B41FA5}">
                      <a16:colId xmlns:a16="http://schemas.microsoft.com/office/drawing/2014/main" val="847069724"/>
                    </a:ext>
                  </a:extLst>
                </a:gridCol>
                <a:gridCol w="2283877">
                  <a:extLst>
                    <a:ext uri="{9D8B030D-6E8A-4147-A177-3AD203B41FA5}">
                      <a16:colId xmlns:a16="http://schemas.microsoft.com/office/drawing/2014/main" val="1119379929"/>
                    </a:ext>
                  </a:extLst>
                </a:gridCol>
                <a:gridCol w="2283877">
                  <a:extLst>
                    <a:ext uri="{9D8B030D-6E8A-4147-A177-3AD203B41FA5}">
                      <a16:colId xmlns:a16="http://schemas.microsoft.com/office/drawing/2014/main" val="1489855989"/>
                    </a:ext>
                  </a:extLst>
                </a:gridCol>
                <a:gridCol w="2283877">
                  <a:extLst>
                    <a:ext uri="{9D8B030D-6E8A-4147-A177-3AD203B41FA5}">
                      <a16:colId xmlns:a16="http://schemas.microsoft.com/office/drawing/2014/main" val="237281970"/>
                    </a:ext>
                  </a:extLst>
                </a:gridCol>
              </a:tblGrid>
              <a:tr h="434590">
                <a:tc>
                  <a:txBody>
                    <a:bodyPr/>
                    <a:lstStyle/>
                    <a:p>
                      <a:r>
                        <a:rPr lang="it-IT" sz="1600" dirty="0"/>
                        <a:t>text</a:t>
                      </a:r>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3822976070"/>
                  </a:ext>
                </a:extLst>
              </a:tr>
              <a:tr h="434590">
                <a:tc>
                  <a:txBody>
                    <a:bodyPr/>
                    <a:lstStyle/>
                    <a:p>
                      <a:r>
                        <a:rPr lang="it-IT" sz="1600" dirty="0"/>
                        <a:t>text</a:t>
                      </a:r>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3199208547"/>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3552588044"/>
                  </a:ext>
                </a:extLst>
              </a:tr>
              <a:tr h="434590">
                <a:tc>
                  <a:txBody>
                    <a:bodyPr/>
                    <a:lstStyle/>
                    <a:p>
                      <a:endParaRPr lang="it-IT" sz="1600" dirty="0"/>
                    </a:p>
                  </a:txBody>
                  <a:tcPr marL="116198" marR="116198" marT="58099" marB="58099" anchor="ctr"/>
                </a:tc>
                <a:tc>
                  <a:txBody>
                    <a:bodyPr/>
                    <a:lstStyle/>
                    <a:p>
                      <a:endParaRPr lang="it-IT" sz="1600" dirty="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3686689622"/>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632461357"/>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4068705220"/>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1369261699"/>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3960393873"/>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4242927916"/>
                  </a:ext>
                </a:extLst>
              </a:tr>
              <a:tr h="434590">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a:p>
                  </a:txBody>
                  <a:tcPr marL="116198" marR="116198" marT="58099" marB="58099" anchor="ctr"/>
                </a:tc>
                <a:tc>
                  <a:txBody>
                    <a:bodyPr/>
                    <a:lstStyle/>
                    <a:p>
                      <a:endParaRPr lang="it-IT" sz="1600" dirty="0"/>
                    </a:p>
                  </a:txBody>
                  <a:tcPr marL="116198" marR="116198" marT="58099" marB="58099" anchor="ctr"/>
                </a:tc>
                <a:extLst>
                  <a:ext uri="{0D108BD9-81ED-4DB2-BD59-A6C34878D82A}">
                    <a16:rowId xmlns:a16="http://schemas.microsoft.com/office/drawing/2014/main" val="1082478233"/>
                  </a:ext>
                </a:extLst>
              </a:tr>
            </a:tbl>
          </a:graphicData>
        </a:graphic>
      </p:graphicFrame>
      <p:sp>
        <p:nvSpPr>
          <p:cNvPr id="18" name="Segnaposto data 2">
            <a:extLst>
              <a:ext uri="{FF2B5EF4-FFF2-40B4-BE49-F238E27FC236}">
                <a16:creationId xmlns:a16="http://schemas.microsoft.com/office/drawing/2014/main" id="{8762805D-93E4-CA9F-316D-D6E4F4FE824C}"/>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966D793D-C78C-49F5-B53D-2B691264455D}" type="datetime1">
              <a:rPr lang="en-GB" smtClean="0"/>
              <a:t>16/01/2025</a:t>
            </a:fld>
            <a:endParaRPr lang="it-IT"/>
          </a:p>
        </p:txBody>
      </p:sp>
      <p:sp>
        <p:nvSpPr>
          <p:cNvPr id="19" name="Segnaposto piè di pagina 3">
            <a:extLst>
              <a:ext uri="{FF2B5EF4-FFF2-40B4-BE49-F238E27FC236}">
                <a16:creationId xmlns:a16="http://schemas.microsoft.com/office/drawing/2014/main" id="{E2B59E38-E228-5F40-E6E0-70E0FBE0B25E}"/>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20" name="Segnaposto numero diapositiva 4">
            <a:extLst>
              <a:ext uri="{FF2B5EF4-FFF2-40B4-BE49-F238E27FC236}">
                <a16:creationId xmlns:a16="http://schemas.microsoft.com/office/drawing/2014/main" id="{D339E2A4-A42C-45C3-5E42-B870820860AE}"/>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21" name="Immagine 20">
            <a:extLst>
              <a:ext uri="{FF2B5EF4-FFF2-40B4-BE49-F238E27FC236}">
                <a16:creationId xmlns:a16="http://schemas.microsoft.com/office/drawing/2014/main" id="{7177C558-FA56-1715-F0E9-91FB6D5E1F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22" name="Connettore diritto 21">
            <a:extLst>
              <a:ext uri="{FF2B5EF4-FFF2-40B4-BE49-F238E27FC236}">
                <a16:creationId xmlns:a16="http://schemas.microsoft.com/office/drawing/2014/main" id="{83B8F3A4-5725-FE7F-586A-0FCA14796C3A}"/>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ABD80A13-D690-1E86-0FFD-535C39142085}"/>
              </a:ext>
            </a:extLst>
          </p:cNvPr>
          <p:cNvSpPr>
            <a:spLocks noGrp="1"/>
          </p:cNvSpPr>
          <p:nvPr>
            <p:ph type="title" hasCustomPrompt="1"/>
          </p:nvPr>
        </p:nvSpPr>
        <p:spPr>
          <a:xfrm>
            <a:off x="286657" y="249550"/>
            <a:ext cx="11419387" cy="729503"/>
          </a:xfrm>
          <a:prstGeom prst="rect">
            <a:avLst/>
          </a:prstGeom>
        </p:spPr>
        <p:txBody>
          <a:bodyPr anchor="ctr" anchorCtr="0">
            <a:noAutofit/>
          </a:bodyPr>
          <a:lstStyle>
            <a:lvl1pPr>
              <a:lnSpc>
                <a:spcPct val="100000"/>
              </a:lnSpc>
              <a:defRPr sz="2400" b="1" i="0">
                <a:solidFill>
                  <a:srgbClr val="7030A0"/>
                </a:solidFill>
                <a:latin typeface="+mj-lt"/>
                <a:ea typeface="Arial" panose="020B0604020202020204" pitchFamily="34" charset="0"/>
                <a:cs typeface="Arial" panose="020B0604020202020204" pitchFamily="34" charset="0"/>
              </a:defRPr>
            </a:lvl1pPr>
          </a:lstStyle>
          <a:p>
            <a:r>
              <a:rPr lang="en-GB" dirty="0"/>
              <a:t>Table</a:t>
            </a:r>
            <a:endParaRPr lang="en-DE" dirty="0"/>
          </a:p>
        </p:txBody>
      </p:sp>
    </p:spTree>
    <p:extLst>
      <p:ext uri="{BB962C8B-B14F-4D97-AF65-F5344CB8AC3E}">
        <p14:creationId xmlns:p14="http://schemas.microsoft.com/office/powerpoint/2010/main" val="871106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5_custom Layout - chart">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CE6F697-E0E4-EDC3-9D57-147BE4BDBE6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graphicFrame>
        <p:nvGraphicFramePr>
          <p:cNvPr id="2" name="Chart 5" descr="column chart">
            <a:extLst>
              <a:ext uri="{FF2B5EF4-FFF2-40B4-BE49-F238E27FC236}">
                <a16:creationId xmlns:a16="http://schemas.microsoft.com/office/drawing/2014/main" id="{C062A1BC-6630-4B2A-9929-8780DBCEC3DB}"/>
              </a:ext>
            </a:extLst>
          </p:cNvPr>
          <p:cNvGraphicFramePr/>
          <p:nvPr userDrawn="1"/>
        </p:nvGraphicFramePr>
        <p:xfrm>
          <a:off x="257969" y="1400104"/>
          <a:ext cx="6400677" cy="4071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8" descr="pie chart">
            <a:extLst>
              <a:ext uri="{FF2B5EF4-FFF2-40B4-BE49-F238E27FC236}">
                <a16:creationId xmlns:a16="http://schemas.microsoft.com/office/drawing/2014/main" id="{DCCB6637-D8E6-4BF1-9EF6-E5654DE57B60}"/>
              </a:ext>
            </a:extLst>
          </p:cNvPr>
          <p:cNvGraphicFramePr/>
          <p:nvPr userDrawn="1"/>
        </p:nvGraphicFramePr>
        <p:xfrm>
          <a:off x="5827345" y="1386772"/>
          <a:ext cx="6106686" cy="4071125"/>
        </p:xfrm>
        <a:graphic>
          <a:graphicData uri="http://schemas.openxmlformats.org/drawingml/2006/chart">
            <c:chart xmlns:c="http://schemas.openxmlformats.org/drawingml/2006/chart" xmlns:r="http://schemas.openxmlformats.org/officeDocument/2006/relationships" r:id="rId4"/>
          </a:graphicData>
        </a:graphic>
      </p:graphicFrame>
      <p:sp>
        <p:nvSpPr>
          <p:cNvPr id="17" name="Segnaposto data 2">
            <a:extLst>
              <a:ext uri="{FF2B5EF4-FFF2-40B4-BE49-F238E27FC236}">
                <a16:creationId xmlns:a16="http://schemas.microsoft.com/office/drawing/2014/main" id="{C811B83B-E68E-C4D0-1DFA-530CB777A176}"/>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50BAC282-8874-4607-8736-A07DEEE56355}" type="datetime1">
              <a:rPr lang="en-GB" smtClean="0"/>
              <a:t>16/01/2025</a:t>
            </a:fld>
            <a:endParaRPr lang="it-IT"/>
          </a:p>
        </p:txBody>
      </p:sp>
      <p:sp>
        <p:nvSpPr>
          <p:cNvPr id="18" name="Segnaposto piè di pagina 3">
            <a:extLst>
              <a:ext uri="{FF2B5EF4-FFF2-40B4-BE49-F238E27FC236}">
                <a16:creationId xmlns:a16="http://schemas.microsoft.com/office/drawing/2014/main" id="{6A5096CB-5CC2-4C9A-66E2-A782FEE8BCBD}"/>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9" name="Segnaposto numero diapositiva 4">
            <a:extLst>
              <a:ext uri="{FF2B5EF4-FFF2-40B4-BE49-F238E27FC236}">
                <a16:creationId xmlns:a16="http://schemas.microsoft.com/office/drawing/2014/main" id="{3CBA8098-65C6-5E3F-4F85-E3A13E24A2B9}"/>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20" name="Immagine 19">
            <a:extLst>
              <a:ext uri="{FF2B5EF4-FFF2-40B4-BE49-F238E27FC236}">
                <a16:creationId xmlns:a16="http://schemas.microsoft.com/office/drawing/2014/main" id="{69E9065A-C014-1B1F-3A57-D09C7337E4E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21" name="Connettore diritto 20">
            <a:extLst>
              <a:ext uri="{FF2B5EF4-FFF2-40B4-BE49-F238E27FC236}">
                <a16:creationId xmlns:a16="http://schemas.microsoft.com/office/drawing/2014/main" id="{DCF1D99A-C3CA-FA2D-6B0F-763C9DBA691E}"/>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C6BB59CD-5D17-AE21-E2D5-030A36A3090D}"/>
              </a:ext>
            </a:extLst>
          </p:cNvPr>
          <p:cNvSpPr>
            <a:spLocks noGrp="1"/>
          </p:cNvSpPr>
          <p:nvPr>
            <p:ph type="title" hasCustomPrompt="1"/>
          </p:nvPr>
        </p:nvSpPr>
        <p:spPr>
          <a:xfrm>
            <a:off x="286657" y="591457"/>
            <a:ext cx="11419387" cy="729503"/>
          </a:xfrm>
          <a:prstGeom prst="rect">
            <a:avLst/>
          </a:prstGeom>
        </p:spPr>
        <p:txBody>
          <a:bodyPr anchor="ctr" anchorCtr="0">
            <a:noAutofit/>
          </a:bodyPr>
          <a:lstStyle>
            <a:lvl1pPr>
              <a:lnSpc>
                <a:spcPct val="100000"/>
              </a:lnSpc>
              <a:defRPr sz="2400" b="1" i="0">
                <a:solidFill>
                  <a:srgbClr val="7030A0"/>
                </a:solidFill>
                <a:latin typeface="+mj-lt"/>
                <a:ea typeface="Arial" panose="020B0604020202020204" pitchFamily="34" charset="0"/>
                <a:cs typeface="Arial" panose="020B0604020202020204" pitchFamily="34" charset="0"/>
              </a:defRPr>
            </a:lvl1pPr>
          </a:lstStyle>
          <a:p>
            <a:r>
              <a:rPr lang="en-GB" dirty="0"/>
              <a:t>Chart</a:t>
            </a:r>
            <a:endParaRPr lang="en-DE" dirty="0"/>
          </a:p>
        </p:txBody>
      </p:sp>
    </p:spTree>
    <p:extLst>
      <p:ext uri="{BB962C8B-B14F-4D97-AF65-F5344CB8AC3E}">
        <p14:creationId xmlns:p14="http://schemas.microsoft.com/office/powerpoint/2010/main" val="3693414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7_custom Layout">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079C22FE-F51C-39E2-4CD5-6A93A9ACD7BD}"/>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pic>
        <p:nvPicPr>
          <p:cNvPr id="6" name="Picture 21">
            <a:extLst>
              <a:ext uri="{FF2B5EF4-FFF2-40B4-BE49-F238E27FC236}">
                <a16:creationId xmlns:a16="http://schemas.microsoft.com/office/drawing/2014/main" id="{EA80825C-916A-709B-4296-5A226E64134D}"/>
              </a:ext>
            </a:extLst>
          </p:cNvPr>
          <p:cNvPicPr>
            <a:picLocks noChangeAspect="1"/>
          </p:cNvPicPr>
          <p:nvPr userDrawn="1"/>
        </p:nvPicPr>
        <p:blipFill>
          <a:blip r:embed="rId3">
            <a:extLst>
              <a:ext uri="{28A0092B-C50C-407E-A947-70E740481C1C}">
                <a14:useLocalDpi xmlns:a14="http://schemas.microsoft.com/office/drawing/2010/main" val="0"/>
              </a:ext>
            </a:extLst>
          </a:blip>
          <a:srcRect l="8305" t="10220" r="8305" b="10220"/>
          <a:stretch>
            <a:fillRect/>
          </a:stretch>
        </p:blipFill>
        <p:spPr>
          <a:xfrm>
            <a:off x="5754532" y="203237"/>
            <a:ext cx="6437468" cy="6141901"/>
          </a:xfrm>
          <a:custGeom>
            <a:avLst/>
            <a:gdLst>
              <a:gd name="connsiteX0" fmla="*/ 3992686 w 6437468"/>
              <a:gd name="connsiteY0" fmla="*/ 0 h 6141901"/>
              <a:gd name="connsiteX1" fmla="*/ 4443488 w 6437468"/>
              <a:gd name="connsiteY1" fmla="*/ 120161 h 6141901"/>
              <a:gd name="connsiteX2" fmla="*/ 6437468 w 6437468"/>
              <a:gd name="connsiteY2" fmla="*/ 1270380 h 6141901"/>
              <a:gd name="connsiteX3" fmla="*/ 6437468 w 6437468"/>
              <a:gd name="connsiteY3" fmla="*/ 6141901 h 6141901"/>
              <a:gd name="connsiteX4" fmla="*/ 0 w 6437468"/>
              <a:gd name="connsiteY4" fmla="*/ 6141901 h 6141901"/>
              <a:gd name="connsiteX5" fmla="*/ 0 w 6437468"/>
              <a:gd name="connsiteY5" fmla="*/ 2683554 h 6141901"/>
              <a:gd name="connsiteX6" fmla="*/ 448427 w 6437468"/>
              <a:gd name="connsiteY6" fmla="*/ 1904218 h 6141901"/>
              <a:gd name="connsiteX7" fmla="*/ 3543920 w 6437468"/>
              <a:gd name="connsiteY7" fmla="*/ 120161 h 6141901"/>
              <a:gd name="connsiteX8" fmla="*/ 3992686 w 6437468"/>
              <a:gd name="connsiteY8" fmla="*/ 0 h 61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7468" h="6141901">
                <a:moveTo>
                  <a:pt x="3992686" y="0"/>
                </a:moveTo>
                <a:cubicBezTo>
                  <a:pt x="4147938" y="0"/>
                  <a:pt x="4303525" y="40054"/>
                  <a:pt x="4443488" y="120161"/>
                </a:cubicBezTo>
                <a:lnTo>
                  <a:pt x="6437468" y="1270380"/>
                </a:lnTo>
                <a:lnTo>
                  <a:pt x="6437468" y="6141901"/>
                </a:lnTo>
                <a:lnTo>
                  <a:pt x="0" y="6141901"/>
                </a:lnTo>
                <a:lnTo>
                  <a:pt x="0" y="2683554"/>
                </a:lnTo>
                <a:cubicBezTo>
                  <a:pt x="0" y="2363130"/>
                  <a:pt x="171219" y="2067143"/>
                  <a:pt x="448427" y="1904218"/>
                </a:cubicBezTo>
                <a:lnTo>
                  <a:pt x="3543920" y="120161"/>
                </a:lnTo>
                <a:cubicBezTo>
                  <a:pt x="3682524" y="40054"/>
                  <a:pt x="3837435" y="0"/>
                  <a:pt x="3992686" y="0"/>
                </a:cubicBezTo>
                <a:close/>
              </a:path>
            </a:pathLst>
          </a:custGeom>
        </p:spPr>
      </p:pic>
      <p:sp>
        <p:nvSpPr>
          <p:cNvPr id="7" name="Title 1">
            <a:extLst>
              <a:ext uri="{FF2B5EF4-FFF2-40B4-BE49-F238E27FC236}">
                <a16:creationId xmlns:a16="http://schemas.microsoft.com/office/drawing/2014/main" id="{BCE488D2-2800-72DF-B654-FC45D7B28202}"/>
              </a:ext>
            </a:extLst>
          </p:cNvPr>
          <p:cNvSpPr>
            <a:spLocks noGrp="1"/>
          </p:cNvSpPr>
          <p:nvPr>
            <p:ph type="title" hasCustomPrompt="1"/>
          </p:nvPr>
        </p:nvSpPr>
        <p:spPr>
          <a:xfrm>
            <a:off x="479125" y="435912"/>
            <a:ext cx="8244089" cy="1628540"/>
          </a:xfrm>
          <a:prstGeom prst="rect">
            <a:avLst/>
          </a:prstGeom>
        </p:spPr>
        <p:txBody>
          <a:bodyPr anchor="ctr"/>
          <a:lstStyle>
            <a:lvl1pPr>
              <a:defRPr sz="3200">
                <a:solidFill>
                  <a:srgbClr val="7030A0"/>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dirty="0"/>
              <a:t>Click to edit master text styles</a:t>
            </a:r>
            <a:br>
              <a:rPr lang="en-GB" dirty="0"/>
            </a:br>
            <a:endParaRPr lang="en-US" dirty="0"/>
          </a:p>
        </p:txBody>
      </p:sp>
      <p:sp>
        <p:nvSpPr>
          <p:cNvPr id="8" name="Text Placeholder 3">
            <a:extLst>
              <a:ext uri="{FF2B5EF4-FFF2-40B4-BE49-F238E27FC236}">
                <a16:creationId xmlns:a16="http://schemas.microsoft.com/office/drawing/2014/main" id="{3910D789-FACA-4F6B-9642-0D42A7E5CABA}"/>
              </a:ext>
            </a:extLst>
          </p:cNvPr>
          <p:cNvSpPr>
            <a:spLocks noGrp="1"/>
          </p:cNvSpPr>
          <p:nvPr>
            <p:ph type="body" sz="half" idx="2" hasCustomPrompt="1"/>
          </p:nvPr>
        </p:nvSpPr>
        <p:spPr>
          <a:xfrm>
            <a:off x="479125" y="2270855"/>
            <a:ext cx="4902079" cy="387909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dirty="0"/>
              <a:t>Click to </a:t>
            </a:r>
            <a:r>
              <a:rPr lang="it-IT" dirty="0" err="1"/>
              <a:t>edit</a:t>
            </a:r>
            <a:r>
              <a:rPr lang="it-IT" dirty="0"/>
              <a:t> text style</a:t>
            </a:r>
            <a:endParaRPr lang="en-US" dirty="0"/>
          </a:p>
        </p:txBody>
      </p:sp>
      <p:sp>
        <p:nvSpPr>
          <p:cNvPr id="2" name="Segnaposto data 2">
            <a:extLst>
              <a:ext uri="{FF2B5EF4-FFF2-40B4-BE49-F238E27FC236}">
                <a16:creationId xmlns:a16="http://schemas.microsoft.com/office/drawing/2014/main" id="{FC3901DF-CE47-AC99-7D9D-93F53C6B81CF}"/>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DD86834E-3998-486E-B6FD-DE1BDA12C922}" type="datetime1">
              <a:rPr lang="en-GB" smtClean="0"/>
              <a:t>16/01/2025</a:t>
            </a:fld>
            <a:endParaRPr lang="it-IT"/>
          </a:p>
        </p:txBody>
      </p:sp>
      <p:sp>
        <p:nvSpPr>
          <p:cNvPr id="10" name="Segnaposto piè di pagina 3">
            <a:extLst>
              <a:ext uri="{FF2B5EF4-FFF2-40B4-BE49-F238E27FC236}">
                <a16:creationId xmlns:a16="http://schemas.microsoft.com/office/drawing/2014/main" id="{76FC5F2A-CDD6-10D2-AD8A-DD578E49BE40}"/>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1" name="Segnaposto numero diapositiva 4">
            <a:extLst>
              <a:ext uri="{FF2B5EF4-FFF2-40B4-BE49-F238E27FC236}">
                <a16:creationId xmlns:a16="http://schemas.microsoft.com/office/drawing/2014/main" id="{463F86DA-17DB-1860-D1DA-FA9F0A8DD33A}"/>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2" name="Immagine 11">
            <a:extLst>
              <a:ext uri="{FF2B5EF4-FFF2-40B4-BE49-F238E27FC236}">
                <a16:creationId xmlns:a16="http://schemas.microsoft.com/office/drawing/2014/main" id="{22B78ED6-B66D-32D9-8EEC-57E523270A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3" name="Connettore diritto 12">
            <a:extLst>
              <a:ext uri="{FF2B5EF4-FFF2-40B4-BE49-F238E27FC236}">
                <a16:creationId xmlns:a16="http://schemas.microsoft.com/office/drawing/2014/main" id="{E24004A8-939B-D808-1668-6AF001352C7B}"/>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94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578E-B0FA-1AFB-B37B-4104D1B0692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7EE9ED08-A5D8-3AE7-71D3-F9E2BE027FE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DB05F6F-6FBD-9374-1B4B-7FAF8FAB5EDC}"/>
              </a:ext>
            </a:extLst>
          </p:cNvPr>
          <p:cNvSpPr>
            <a:spLocks noGrp="1"/>
          </p:cNvSpPr>
          <p:nvPr>
            <p:ph type="dt" sz="half" idx="10"/>
          </p:nvPr>
        </p:nvSpPr>
        <p:spPr/>
        <p:txBody>
          <a:bodyPr/>
          <a:lstStyle/>
          <a:p>
            <a:fld id="{5BCAD085-E8A6-8845-BD4E-CB4CCA059FC4}" type="datetimeFigureOut">
              <a:rPr lang="en-US" smtClean="0"/>
              <a:t>1/16/25</a:t>
            </a:fld>
            <a:endParaRPr lang="en-US"/>
          </a:p>
        </p:txBody>
      </p:sp>
      <p:sp>
        <p:nvSpPr>
          <p:cNvPr id="5" name="Footer Placeholder 4">
            <a:extLst>
              <a:ext uri="{FF2B5EF4-FFF2-40B4-BE49-F238E27FC236}">
                <a16:creationId xmlns:a16="http://schemas.microsoft.com/office/drawing/2014/main" id="{341A756A-27C5-6A68-95C1-A16DAD5DD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F3D89-84F7-9F85-7ED4-ABCAE1F7C59E}"/>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73441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8_custom Layout">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1C1E0784-7854-C846-32E1-28788235311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pic>
        <p:nvPicPr>
          <p:cNvPr id="6" name="Picture 16">
            <a:extLst>
              <a:ext uri="{FF2B5EF4-FFF2-40B4-BE49-F238E27FC236}">
                <a16:creationId xmlns:a16="http://schemas.microsoft.com/office/drawing/2014/main" id="{744D9C36-9B9F-631E-EB44-CB80EA7083B6}"/>
              </a:ext>
            </a:extLst>
          </p:cNvPr>
          <p:cNvPicPr>
            <a:picLocks noChangeAspect="1"/>
          </p:cNvPicPr>
          <p:nvPr userDrawn="1"/>
        </p:nvPicPr>
        <p:blipFill>
          <a:blip r:embed="rId3">
            <a:extLst>
              <a:ext uri="{28A0092B-C50C-407E-A947-70E740481C1C}">
                <a14:useLocalDpi xmlns:a14="http://schemas.microsoft.com/office/drawing/2010/main" val="0"/>
              </a:ext>
            </a:extLst>
          </a:blip>
          <a:srcRect l="14510" t="10014" r="15800" b="12002"/>
          <a:stretch>
            <a:fillRect/>
          </a:stretch>
        </p:blipFill>
        <p:spPr>
          <a:xfrm>
            <a:off x="664789" y="1166378"/>
            <a:ext cx="4043994" cy="4525244"/>
          </a:xfrm>
          <a:custGeom>
            <a:avLst/>
            <a:gdLst>
              <a:gd name="connsiteX0" fmla="*/ 2021482 w 4043994"/>
              <a:gd name="connsiteY0" fmla="*/ 0 h 4525244"/>
              <a:gd name="connsiteX1" fmla="*/ 2249721 w 4043994"/>
              <a:gd name="connsiteY1" fmla="*/ 60837 h 4525244"/>
              <a:gd name="connsiteX2" fmla="*/ 3815583 w 4043994"/>
              <a:gd name="connsiteY2" fmla="*/ 964098 h 4525244"/>
              <a:gd name="connsiteX3" fmla="*/ 4043994 w 4043994"/>
              <a:gd name="connsiteY3" fmla="*/ 1358673 h 4525244"/>
              <a:gd name="connsiteX4" fmla="*/ 4043994 w 4043994"/>
              <a:gd name="connsiteY4" fmla="*/ 3166571 h 4525244"/>
              <a:gd name="connsiteX5" fmla="*/ 3815583 w 4043994"/>
              <a:gd name="connsiteY5" fmla="*/ 3559773 h 4525244"/>
              <a:gd name="connsiteX6" fmla="*/ 2249721 w 4043994"/>
              <a:gd name="connsiteY6" fmla="*/ 4464409 h 4525244"/>
              <a:gd name="connsiteX7" fmla="*/ 1794273 w 4043994"/>
              <a:gd name="connsiteY7" fmla="*/ 4464409 h 4525244"/>
              <a:gd name="connsiteX8" fmla="*/ 227037 w 4043994"/>
              <a:gd name="connsiteY8" fmla="*/ 3559773 h 4525244"/>
              <a:gd name="connsiteX9" fmla="*/ 0 w 4043994"/>
              <a:gd name="connsiteY9" fmla="*/ 3166571 h 4525244"/>
              <a:gd name="connsiteX10" fmla="*/ 0 w 4043994"/>
              <a:gd name="connsiteY10" fmla="*/ 1358673 h 4525244"/>
              <a:gd name="connsiteX11" fmla="*/ 227037 w 4043994"/>
              <a:gd name="connsiteY11" fmla="*/ 964098 h 4525244"/>
              <a:gd name="connsiteX12" fmla="*/ 1794273 w 4043994"/>
              <a:gd name="connsiteY12" fmla="*/ 60837 h 4525244"/>
              <a:gd name="connsiteX13" fmla="*/ 2021482 w 4043994"/>
              <a:gd name="connsiteY13" fmla="*/ 0 h 452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43994" h="4525244">
                <a:moveTo>
                  <a:pt x="2021482" y="0"/>
                </a:moveTo>
                <a:cubicBezTo>
                  <a:pt x="2100085" y="0"/>
                  <a:pt x="2178858" y="20279"/>
                  <a:pt x="2249721" y="60837"/>
                </a:cubicBezTo>
                <a:lnTo>
                  <a:pt x="3815583" y="964098"/>
                </a:lnTo>
                <a:cubicBezTo>
                  <a:pt x="3957309" y="1046587"/>
                  <a:pt x="4043994" y="1196444"/>
                  <a:pt x="4043994" y="1358673"/>
                </a:cubicBezTo>
                <a:lnTo>
                  <a:pt x="4043994" y="3166571"/>
                </a:lnTo>
                <a:cubicBezTo>
                  <a:pt x="4043994" y="3328800"/>
                  <a:pt x="3957309" y="3478657"/>
                  <a:pt x="3815583" y="3559773"/>
                </a:cubicBezTo>
                <a:lnTo>
                  <a:pt x="2249721" y="4464409"/>
                </a:lnTo>
                <a:cubicBezTo>
                  <a:pt x="2107995" y="4545523"/>
                  <a:pt x="1934622" y="4545523"/>
                  <a:pt x="1794273" y="4464409"/>
                </a:cubicBezTo>
                <a:lnTo>
                  <a:pt x="227037" y="3559773"/>
                </a:lnTo>
                <a:cubicBezTo>
                  <a:pt x="86688" y="3478657"/>
                  <a:pt x="0" y="3328800"/>
                  <a:pt x="0" y="3166571"/>
                </a:cubicBezTo>
                <a:lnTo>
                  <a:pt x="0" y="1358673"/>
                </a:lnTo>
                <a:cubicBezTo>
                  <a:pt x="0" y="1196444"/>
                  <a:pt x="86688" y="1046587"/>
                  <a:pt x="227037" y="964098"/>
                </a:cubicBezTo>
                <a:lnTo>
                  <a:pt x="1794273" y="60837"/>
                </a:lnTo>
                <a:cubicBezTo>
                  <a:pt x="1864448" y="20279"/>
                  <a:pt x="1942879" y="0"/>
                  <a:pt x="2021482" y="0"/>
                </a:cubicBezTo>
                <a:close/>
              </a:path>
            </a:pathLst>
          </a:custGeom>
        </p:spPr>
      </p:pic>
      <p:sp>
        <p:nvSpPr>
          <p:cNvPr id="7" name="Title 1">
            <a:extLst>
              <a:ext uri="{FF2B5EF4-FFF2-40B4-BE49-F238E27FC236}">
                <a16:creationId xmlns:a16="http://schemas.microsoft.com/office/drawing/2014/main" id="{2469FC80-3F77-4352-D7A5-7773C1FC0C35}"/>
              </a:ext>
            </a:extLst>
          </p:cNvPr>
          <p:cNvSpPr>
            <a:spLocks noGrp="1"/>
          </p:cNvSpPr>
          <p:nvPr>
            <p:ph type="title" hasCustomPrompt="1"/>
          </p:nvPr>
        </p:nvSpPr>
        <p:spPr>
          <a:xfrm>
            <a:off x="5034941" y="825388"/>
            <a:ext cx="6492270" cy="1232012"/>
          </a:xfrm>
          <a:prstGeom prst="rect">
            <a:avLst/>
          </a:prstGeom>
        </p:spPr>
        <p:txBody>
          <a:bodyPr anchor="ctr"/>
          <a:lstStyle>
            <a:lvl1pPr>
              <a:defRPr sz="3200">
                <a:solidFill>
                  <a:srgbClr val="7030A0"/>
                </a:solidFill>
              </a:defRPr>
            </a:lvl1pPr>
          </a:lstStyle>
          <a:p>
            <a:r>
              <a:rPr lang="en-GB" dirty="0"/>
              <a:t>Click to edit master text styles</a:t>
            </a:r>
            <a:endParaRPr lang="en-US" dirty="0"/>
          </a:p>
        </p:txBody>
      </p:sp>
      <p:sp>
        <p:nvSpPr>
          <p:cNvPr id="8" name="Text Placeholder 3">
            <a:extLst>
              <a:ext uri="{FF2B5EF4-FFF2-40B4-BE49-F238E27FC236}">
                <a16:creationId xmlns:a16="http://schemas.microsoft.com/office/drawing/2014/main" id="{040D4F2F-0C84-3B10-BFE6-75D648803D96}"/>
              </a:ext>
            </a:extLst>
          </p:cNvPr>
          <p:cNvSpPr>
            <a:spLocks noGrp="1"/>
          </p:cNvSpPr>
          <p:nvPr>
            <p:ph type="body" sz="half" idx="2" hasCustomPrompt="1"/>
          </p:nvPr>
        </p:nvSpPr>
        <p:spPr>
          <a:xfrm>
            <a:off x="5034941" y="2270855"/>
            <a:ext cx="6492270" cy="293458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dirty="0"/>
              <a:t>Click to </a:t>
            </a:r>
            <a:r>
              <a:rPr lang="it-IT" dirty="0" err="1"/>
              <a:t>edit</a:t>
            </a:r>
            <a:r>
              <a:rPr lang="it-IT" dirty="0"/>
              <a:t> text style</a:t>
            </a:r>
            <a:endParaRPr lang="en-US" dirty="0"/>
          </a:p>
        </p:txBody>
      </p:sp>
      <p:sp>
        <p:nvSpPr>
          <p:cNvPr id="2" name="Segnaposto data 2">
            <a:extLst>
              <a:ext uri="{FF2B5EF4-FFF2-40B4-BE49-F238E27FC236}">
                <a16:creationId xmlns:a16="http://schemas.microsoft.com/office/drawing/2014/main" id="{617F4ED7-9B8A-2C91-81D4-AAB3492FB6FB}"/>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ABD75E87-1E5C-40EC-B54F-8E3FFD11D8B4}" type="datetime1">
              <a:rPr lang="en-GB" smtClean="0"/>
              <a:t>16/01/2025</a:t>
            </a:fld>
            <a:endParaRPr lang="it-IT"/>
          </a:p>
        </p:txBody>
      </p:sp>
      <p:sp>
        <p:nvSpPr>
          <p:cNvPr id="10" name="Segnaposto piè di pagina 3">
            <a:extLst>
              <a:ext uri="{FF2B5EF4-FFF2-40B4-BE49-F238E27FC236}">
                <a16:creationId xmlns:a16="http://schemas.microsoft.com/office/drawing/2014/main" id="{1328E33C-0F14-C27B-1FD5-14149652D173}"/>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1" name="Segnaposto numero diapositiva 4">
            <a:extLst>
              <a:ext uri="{FF2B5EF4-FFF2-40B4-BE49-F238E27FC236}">
                <a16:creationId xmlns:a16="http://schemas.microsoft.com/office/drawing/2014/main" id="{458CA94A-7A0E-F383-71FE-C1C7D58579A2}"/>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2" name="Immagine 11">
            <a:extLst>
              <a:ext uri="{FF2B5EF4-FFF2-40B4-BE49-F238E27FC236}">
                <a16:creationId xmlns:a16="http://schemas.microsoft.com/office/drawing/2014/main" id="{63C20D47-EB08-ECF7-75CA-737BFA9BA5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3" name="Connettore diritto 12">
            <a:extLst>
              <a:ext uri="{FF2B5EF4-FFF2-40B4-BE49-F238E27FC236}">
                <a16:creationId xmlns:a16="http://schemas.microsoft.com/office/drawing/2014/main" id="{E0E9A1E6-CC82-9EAB-2EDD-564E5326942B}"/>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942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9_custom Layout">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B58854BD-9B56-CFC6-3286-B3608FFFBBE8}"/>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pic>
        <p:nvPicPr>
          <p:cNvPr id="6" name="Picture 16">
            <a:extLst>
              <a:ext uri="{FF2B5EF4-FFF2-40B4-BE49-F238E27FC236}">
                <a16:creationId xmlns:a16="http://schemas.microsoft.com/office/drawing/2014/main" id="{6640F35C-9B3E-AA42-ED80-EA9A26244062}"/>
              </a:ext>
            </a:extLst>
          </p:cNvPr>
          <p:cNvPicPr>
            <a:picLocks noChangeAspect="1"/>
          </p:cNvPicPr>
          <p:nvPr userDrawn="1"/>
        </p:nvPicPr>
        <p:blipFill>
          <a:blip r:embed="rId3">
            <a:extLst>
              <a:ext uri="{28A0092B-C50C-407E-A947-70E740481C1C}">
                <a14:useLocalDpi xmlns:a14="http://schemas.microsoft.com/office/drawing/2010/main" val="0"/>
              </a:ext>
            </a:extLst>
          </a:blip>
          <a:srcRect l="12340" t="5051" r="12173" b="5193"/>
          <a:stretch>
            <a:fillRect/>
          </a:stretch>
        </p:blipFill>
        <p:spPr>
          <a:xfrm>
            <a:off x="8982220" y="435911"/>
            <a:ext cx="3062176" cy="5714035"/>
          </a:xfrm>
          <a:custGeom>
            <a:avLst/>
            <a:gdLst>
              <a:gd name="connsiteX0" fmla="*/ 121477 w 3062176"/>
              <a:gd name="connsiteY0" fmla="*/ 0 h 5461488"/>
              <a:gd name="connsiteX1" fmla="*/ 2940699 w 3062176"/>
              <a:gd name="connsiteY1" fmla="*/ 0 h 5461488"/>
              <a:gd name="connsiteX2" fmla="*/ 3062176 w 3062176"/>
              <a:gd name="connsiteY2" fmla="*/ 121477 h 5461488"/>
              <a:gd name="connsiteX3" fmla="*/ 3062176 w 3062176"/>
              <a:gd name="connsiteY3" fmla="*/ 5340011 h 5461488"/>
              <a:gd name="connsiteX4" fmla="*/ 2940699 w 3062176"/>
              <a:gd name="connsiteY4" fmla="*/ 5461488 h 5461488"/>
              <a:gd name="connsiteX5" fmla="*/ 121477 w 3062176"/>
              <a:gd name="connsiteY5" fmla="*/ 5461488 h 5461488"/>
              <a:gd name="connsiteX6" fmla="*/ 0 w 3062176"/>
              <a:gd name="connsiteY6" fmla="*/ 5340011 h 5461488"/>
              <a:gd name="connsiteX7" fmla="*/ 0 w 3062176"/>
              <a:gd name="connsiteY7" fmla="*/ 121477 h 5461488"/>
              <a:gd name="connsiteX8" fmla="*/ 121477 w 3062176"/>
              <a:gd name="connsiteY8" fmla="*/ 0 h 546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2176" h="5461488">
                <a:moveTo>
                  <a:pt x="121477" y="0"/>
                </a:moveTo>
                <a:lnTo>
                  <a:pt x="2940699" y="0"/>
                </a:lnTo>
                <a:cubicBezTo>
                  <a:pt x="3007789" y="0"/>
                  <a:pt x="3062176" y="54387"/>
                  <a:pt x="3062176" y="121477"/>
                </a:cubicBezTo>
                <a:lnTo>
                  <a:pt x="3062176" y="5340011"/>
                </a:lnTo>
                <a:cubicBezTo>
                  <a:pt x="3062176" y="5407101"/>
                  <a:pt x="3007789" y="5461488"/>
                  <a:pt x="2940699" y="5461488"/>
                </a:cubicBezTo>
                <a:lnTo>
                  <a:pt x="121477" y="5461488"/>
                </a:lnTo>
                <a:cubicBezTo>
                  <a:pt x="54387" y="5461488"/>
                  <a:pt x="0" y="5407101"/>
                  <a:pt x="0" y="5340011"/>
                </a:cubicBezTo>
                <a:lnTo>
                  <a:pt x="0" y="121477"/>
                </a:lnTo>
                <a:cubicBezTo>
                  <a:pt x="0" y="54387"/>
                  <a:pt x="54387" y="0"/>
                  <a:pt x="121477" y="0"/>
                </a:cubicBezTo>
                <a:close/>
              </a:path>
            </a:pathLst>
          </a:custGeom>
        </p:spPr>
      </p:pic>
      <p:pic>
        <p:nvPicPr>
          <p:cNvPr id="7" name="Picture 17">
            <a:extLst>
              <a:ext uri="{FF2B5EF4-FFF2-40B4-BE49-F238E27FC236}">
                <a16:creationId xmlns:a16="http://schemas.microsoft.com/office/drawing/2014/main" id="{112E45AA-52BC-5CEA-4E61-3A8ACA73980F}"/>
              </a:ext>
            </a:extLst>
          </p:cNvPr>
          <p:cNvPicPr>
            <a:picLocks noChangeAspect="1"/>
          </p:cNvPicPr>
          <p:nvPr userDrawn="1"/>
        </p:nvPicPr>
        <p:blipFill>
          <a:blip r:embed="rId3">
            <a:extLst>
              <a:ext uri="{28A0092B-C50C-407E-A947-70E740481C1C}">
                <a14:useLocalDpi xmlns:a14="http://schemas.microsoft.com/office/drawing/2010/main" val="0"/>
              </a:ext>
            </a:extLst>
          </a:blip>
          <a:srcRect l="12340" t="5051" r="12173" b="5193"/>
          <a:stretch>
            <a:fillRect/>
          </a:stretch>
        </p:blipFill>
        <p:spPr>
          <a:xfrm>
            <a:off x="5794742" y="435911"/>
            <a:ext cx="3062176" cy="5714035"/>
          </a:xfrm>
          <a:custGeom>
            <a:avLst/>
            <a:gdLst>
              <a:gd name="connsiteX0" fmla="*/ 121477 w 3062176"/>
              <a:gd name="connsiteY0" fmla="*/ 0 h 5461488"/>
              <a:gd name="connsiteX1" fmla="*/ 2940699 w 3062176"/>
              <a:gd name="connsiteY1" fmla="*/ 0 h 5461488"/>
              <a:gd name="connsiteX2" fmla="*/ 3062176 w 3062176"/>
              <a:gd name="connsiteY2" fmla="*/ 121477 h 5461488"/>
              <a:gd name="connsiteX3" fmla="*/ 3062176 w 3062176"/>
              <a:gd name="connsiteY3" fmla="*/ 5340011 h 5461488"/>
              <a:gd name="connsiteX4" fmla="*/ 2940699 w 3062176"/>
              <a:gd name="connsiteY4" fmla="*/ 5461488 h 5461488"/>
              <a:gd name="connsiteX5" fmla="*/ 121477 w 3062176"/>
              <a:gd name="connsiteY5" fmla="*/ 5461488 h 5461488"/>
              <a:gd name="connsiteX6" fmla="*/ 0 w 3062176"/>
              <a:gd name="connsiteY6" fmla="*/ 5340011 h 5461488"/>
              <a:gd name="connsiteX7" fmla="*/ 0 w 3062176"/>
              <a:gd name="connsiteY7" fmla="*/ 121477 h 5461488"/>
              <a:gd name="connsiteX8" fmla="*/ 121477 w 3062176"/>
              <a:gd name="connsiteY8" fmla="*/ 0 h 546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2176" h="5461488">
                <a:moveTo>
                  <a:pt x="121477" y="0"/>
                </a:moveTo>
                <a:lnTo>
                  <a:pt x="2940699" y="0"/>
                </a:lnTo>
                <a:cubicBezTo>
                  <a:pt x="3007789" y="0"/>
                  <a:pt x="3062176" y="54387"/>
                  <a:pt x="3062176" y="121477"/>
                </a:cubicBezTo>
                <a:lnTo>
                  <a:pt x="3062176" y="5340011"/>
                </a:lnTo>
                <a:cubicBezTo>
                  <a:pt x="3062176" y="5407101"/>
                  <a:pt x="3007789" y="5461488"/>
                  <a:pt x="2940699" y="5461488"/>
                </a:cubicBezTo>
                <a:lnTo>
                  <a:pt x="121477" y="5461488"/>
                </a:lnTo>
                <a:cubicBezTo>
                  <a:pt x="54387" y="5461488"/>
                  <a:pt x="0" y="5407101"/>
                  <a:pt x="0" y="5340011"/>
                </a:cubicBezTo>
                <a:lnTo>
                  <a:pt x="0" y="121477"/>
                </a:lnTo>
                <a:cubicBezTo>
                  <a:pt x="0" y="54387"/>
                  <a:pt x="54387" y="0"/>
                  <a:pt x="121477" y="0"/>
                </a:cubicBezTo>
                <a:close/>
              </a:path>
            </a:pathLst>
          </a:custGeom>
        </p:spPr>
      </p:pic>
      <p:sp>
        <p:nvSpPr>
          <p:cNvPr id="8" name="Title 1">
            <a:extLst>
              <a:ext uri="{FF2B5EF4-FFF2-40B4-BE49-F238E27FC236}">
                <a16:creationId xmlns:a16="http://schemas.microsoft.com/office/drawing/2014/main" id="{7865D1AB-DBB9-BCCF-98C4-781681FADCB4}"/>
              </a:ext>
            </a:extLst>
          </p:cNvPr>
          <p:cNvSpPr>
            <a:spLocks noGrp="1"/>
          </p:cNvSpPr>
          <p:nvPr>
            <p:ph type="title" hasCustomPrompt="1"/>
          </p:nvPr>
        </p:nvSpPr>
        <p:spPr>
          <a:xfrm>
            <a:off x="479125" y="435912"/>
            <a:ext cx="4902079" cy="1628540"/>
          </a:xfrm>
          <a:prstGeom prst="rect">
            <a:avLst/>
          </a:prstGeom>
        </p:spPr>
        <p:txBody>
          <a:bodyPr anchor="ctr"/>
          <a:lstStyle>
            <a:lvl1pPr>
              <a:defRPr sz="3200">
                <a:solidFill>
                  <a:srgbClr val="7030A0"/>
                </a:solidFill>
              </a:defRPr>
            </a:lvl1pPr>
          </a:lstStyle>
          <a:p>
            <a:r>
              <a:rPr lang="en-GB" dirty="0"/>
              <a:t>Click to edit master text styles</a:t>
            </a:r>
            <a:endParaRPr lang="en-US" dirty="0"/>
          </a:p>
        </p:txBody>
      </p:sp>
      <p:sp>
        <p:nvSpPr>
          <p:cNvPr id="9" name="Text Placeholder 3">
            <a:extLst>
              <a:ext uri="{FF2B5EF4-FFF2-40B4-BE49-F238E27FC236}">
                <a16:creationId xmlns:a16="http://schemas.microsoft.com/office/drawing/2014/main" id="{680D7C2C-D953-1535-C17F-86D9074DE636}"/>
              </a:ext>
            </a:extLst>
          </p:cNvPr>
          <p:cNvSpPr>
            <a:spLocks noGrp="1"/>
          </p:cNvSpPr>
          <p:nvPr>
            <p:ph type="body" sz="half" idx="2" hasCustomPrompt="1"/>
          </p:nvPr>
        </p:nvSpPr>
        <p:spPr>
          <a:xfrm>
            <a:off x="479125" y="2270855"/>
            <a:ext cx="4902079" cy="387909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dirty="0"/>
              <a:t>Click to </a:t>
            </a:r>
            <a:r>
              <a:rPr lang="it-IT" dirty="0" err="1"/>
              <a:t>edit</a:t>
            </a:r>
            <a:r>
              <a:rPr lang="it-IT" dirty="0"/>
              <a:t> text style</a:t>
            </a:r>
            <a:endParaRPr lang="en-US" dirty="0"/>
          </a:p>
        </p:txBody>
      </p:sp>
      <p:sp>
        <p:nvSpPr>
          <p:cNvPr id="2" name="Segnaposto data 2">
            <a:extLst>
              <a:ext uri="{FF2B5EF4-FFF2-40B4-BE49-F238E27FC236}">
                <a16:creationId xmlns:a16="http://schemas.microsoft.com/office/drawing/2014/main" id="{6567CC8A-7B56-7D84-1D77-0D9E8D013801}"/>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8ADC77DB-1A64-4BA7-B17B-49B0B8D995EA}" type="datetime1">
              <a:rPr lang="en-GB" smtClean="0"/>
              <a:t>16/01/2025</a:t>
            </a:fld>
            <a:endParaRPr lang="it-IT"/>
          </a:p>
        </p:txBody>
      </p:sp>
      <p:sp>
        <p:nvSpPr>
          <p:cNvPr id="11" name="Segnaposto piè di pagina 3">
            <a:extLst>
              <a:ext uri="{FF2B5EF4-FFF2-40B4-BE49-F238E27FC236}">
                <a16:creationId xmlns:a16="http://schemas.microsoft.com/office/drawing/2014/main" id="{5B92D983-6F62-4BE1-58B0-6DC07744C206}"/>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2" name="Segnaposto numero diapositiva 4">
            <a:extLst>
              <a:ext uri="{FF2B5EF4-FFF2-40B4-BE49-F238E27FC236}">
                <a16:creationId xmlns:a16="http://schemas.microsoft.com/office/drawing/2014/main" id="{DCACAD8C-BBC6-D13A-3FE0-A38AC9AEEC8E}"/>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3" name="Immagine 12">
            <a:extLst>
              <a:ext uri="{FF2B5EF4-FFF2-40B4-BE49-F238E27FC236}">
                <a16:creationId xmlns:a16="http://schemas.microsoft.com/office/drawing/2014/main" id="{D764B468-ED82-9D66-8906-D26E8AE1489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4" name="Connettore diritto 13">
            <a:extLst>
              <a:ext uri="{FF2B5EF4-FFF2-40B4-BE49-F238E27FC236}">
                <a16:creationId xmlns:a16="http://schemas.microsoft.com/office/drawing/2014/main" id="{68C58FA2-8EC6-0B89-DFE7-9CFBC96050E2}"/>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390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2374AC35-E601-E1CA-C24A-D6A8CD8AFAB8}"/>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8" name="Title 1">
            <a:extLst>
              <a:ext uri="{FF2B5EF4-FFF2-40B4-BE49-F238E27FC236}">
                <a16:creationId xmlns:a16="http://schemas.microsoft.com/office/drawing/2014/main" id="{7865D1AB-DBB9-BCCF-98C4-781681FADCB4}"/>
              </a:ext>
            </a:extLst>
          </p:cNvPr>
          <p:cNvSpPr>
            <a:spLocks noGrp="1"/>
          </p:cNvSpPr>
          <p:nvPr>
            <p:ph type="title" hasCustomPrompt="1"/>
          </p:nvPr>
        </p:nvSpPr>
        <p:spPr>
          <a:xfrm>
            <a:off x="479125" y="435912"/>
            <a:ext cx="5528730" cy="1628540"/>
          </a:xfrm>
          <a:prstGeom prst="rect">
            <a:avLst/>
          </a:prstGeom>
        </p:spPr>
        <p:txBody>
          <a:bodyPr anchor="ctr"/>
          <a:lstStyle>
            <a:lvl1pPr>
              <a:defRPr sz="3200"/>
            </a:lvl1pPr>
          </a:lstStyle>
          <a:p>
            <a:r>
              <a:rPr lang="en-GB" dirty="0"/>
              <a:t>Click to edit master text styles</a:t>
            </a:r>
            <a:endParaRPr lang="en-US" dirty="0"/>
          </a:p>
        </p:txBody>
      </p:sp>
      <p:sp>
        <p:nvSpPr>
          <p:cNvPr id="9" name="Text Placeholder 3">
            <a:extLst>
              <a:ext uri="{FF2B5EF4-FFF2-40B4-BE49-F238E27FC236}">
                <a16:creationId xmlns:a16="http://schemas.microsoft.com/office/drawing/2014/main" id="{680D7C2C-D953-1535-C17F-86D9074DE636}"/>
              </a:ext>
            </a:extLst>
          </p:cNvPr>
          <p:cNvSpPr>
            <a:spLocks noGrp="1"/>
          </p:cNvSpPr>
          <p:nvPr>
            <p:ph type="body" sz="half" idx="2" hasCustomPrompt="1"/>
          </p:nvPr>
        </p:nvSpPr>
        <p:spPr>
          <a:xfrm>
            <a:off x="479125" y="2270855"/>
            <a:ext cx="5528730" cy="387909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dirty="0"/>
              <a:t>Click to </a:t>
            </a:r>
            <a:r>
              <a:rPr lang="it-IT" dirty="0" err="1"/>
              <a:t>edit</a:t>
            </a:r>
            <a:r>
              <a:rPr lang="it-IT" dirty="0"/>
              <a:t> text style</a:t>
            </a:r>
            <a:endParaRPr lang="en-US" dirty="0"/>
          </a:p>
        </p:txBody>
      </p:sp>
      <p:pic>
        <p:nvPicPr>
          <p:cNvPr id="2" name="Picture 14">
            <a:extLst>
              <a:ext uri="{FF2B5EF4-FFF2-40B4-BE49-F238E27FC236}">
                <a16:creationId xmlns:a16="http://schemas.microsoft.com/office/drawing/2014/main" id="{7BB6F0D2-6AF8-6D40-847B-72CCF283D6F3}"/>
              </a:ext>
            </a:extLst>
          </p:cNvPr>
          <p:cNvPicPr>
            <a:picLocks noChangeAspect="1"/>
          </p:cNvPicPr>
          <p:nvPr userDrawn="1"/>
        </p:nvPicPr>
        <p:blipFill>
          <a:blip r:embed="rId3">
            <a:extLst>
              <a:ext uri="{28A0092B-C50C-407E-A947-70E740481C1C}">
                <a14:useLocalDpi xmlns:a14="http://schemas.microsoft.com/office/drawing/2010/main" val="0"/>
              </a:ext>
            </a:extLst>
          </a:blip>
          <a:srcRect l="9400" t="8102" r="9400" b="8102"/>
          <a:stretch>
            <a:fillRect/>
          </a:stretch>
        </p:blipFill>
        <p:spPr>
          <a:xfrm>
            <a:off x="6184145" y="435912"/>
            <a:ext cx="5528730" cy="5705494"/>
          </a:xfrm>
          <a:custGeom>
            <a:avLst/>
            <a:gdLst>
              <a:gd name="connsiteX0" fmla="*/ 125825 w 2542956"/>
              <a:gd name="connsiteY0" fmla="*/ 0 h 2624259"/>
              <a:gd name="connsiteX1" fmla="*/ 2417131 w 2542956"/>
              <a:gd name="connsiteY1" fmla="*/ 0 h 2624259"/>
              <a:gd name="connsiteX2" fmla="*/ 2542956 w 2542956"/>
              <a:gd name="connsiteY2" fmla="*/ 125825 h 2624259"/>
              <a:gd name="connsiteX3" fmla="*/ 2542956 w 2542956"/>
              <a:gd name="connsiteY3" fmla="*/ 2498434 h 2624259"/>
              <a:gd name="connsiteX4" fmla="*/ 2417131 w 2542956"/>
              <a:gd name="connsiteY4" fmla="*/ 2624259 h 2624259"/>
              <a:gd name="connsiteX5" fmla="*/ 125825 w 2542956"/>
              <a:gd name="connsiteY5" fmla="*/ 2624259 h 2624259"/>
              <a:gd name="connsiteX6" fmla="*/ 0 w 2542956"/>
              <a:gd name="connsiteY6" fmla="*/ 2498434 h 2624259"/>
              <a:gd name="connsiteX7" fmla="*/ 0 w 2542956"/>
              <a:gd name="connsiteY7" fmla="*/ 125825 h 2624259"/>
              <a:gd name="connsiteX8" fmla="*/ 125825 w 2542956"/>
              <a:gd name="connsiteY8" fmla="*/ 0 h 26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956" h="2624259">
                <a:moveTo>
                  <a:pt x="125825" y="0"/>
                </a:moveTo>
                <a:lnTo>
                  <a:pt x="2417131" y="0"/>
                </a:lnTo>
                <a:cubicBezTo>
                  <a:pt x="2486622" y="0"/>
                  <a:pt x="2542956" y="56334"/>
                  <a:pt x="2542956" y="125825"/>
                </a:cubicBezTo>
                <a:lnTo>
                  <a:pt x="2542956" y="2498434"/>
                </a:lnTo>
                <a:cubicBezTo>
                  <a:pt x="2542956" y="2567925"/>
                  <a:pt x="2486622" y="2624259"/>
                  <a:pt x="2417131" y="2624259"/>
                </a:cubicBezTo>
                <a:lnTo>
                  <a:pt x="125825" y="2624259"/>
                </a:lnTo>
                <a:cubicBezTo>
                  <a:pt x="56334" y="2624259"/>
                  <a:pt x="0" y="2567925"/>
                  <a:pt x="0" y="2498434"/>
                </a:cubicBezTo>
                <a:lnTo>
                  <a:pt x="0" y="125825"/>
                </a:lnTo>
                <a:cubicBezTo>
                  <a:pt x="0" y="56334"/>
                  <a:pt x="56334" y="0"/>
                  <a:pt x="125825" y="0"/>
                </a:cubicBezTo>
                <a:close/>
              </a:path>
            </a:pathLst>
          </a:custGeom>
        </p:spPr>
      </p:pic>
      <p:sp>
        <p:nvSpPr>
          <p:cNvPr id="6" name="Segnaposto data 2">
            <a:extLst>
              <a:ext uri="{FF2B5EF4-FFF2-40B4-BE49-F238E27FC236}">
                <a16:creationId xmlns:a16="http://schemas.microsoft.com/office/drawing/2014/main" id="{9CC83BD1-1B20-D8F8-0CE7-E81D912A8CD9}"/>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F97C6A44-BC1D-4B61-9349-A00ACF46C385}" type="datetime1">
              <a:rPr lang="en-GB" smtClean="0"/>
              <a:t>16/01/2025</a:t>
            </a:fld>
            <a:endParaRPr lang="it-IT"/>
          </a:p>
        </p:txBody>
      </p:sp>
      <p:sp>
        <p:nvSpPr>
          <p:cNvPr id="7" name="Segnaposto piè di pagina 3">
            <a:extLst>
              <a:ext uri="{FF2B5EF4-FFF2-40B4-BE49-F238E27FC236}">
                <a16:creationId xmlns:a16="http://schemas.microsoft.com/office/drawing/2014/main" id="{BD14A716-7424-53DA-3BEB-D67357250712}"/>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1" name="Segnaposto numero diapositiva 4">
            <a:extLst>
              <a:ext uri="{FF2B5EF4-FFF2-40B4-BE49-F238E27FC236}">
                <a16:creationId xmlns:a16="http://schemas.microsoft.com/office/drawing/2014/main" id="{C6BDCCD4-1BC5-7D8E-50CA-74843B733629}"/>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2" name="Immagine 11">
            <a:extLst>
              <a:ext uri="{FF2B5EF4-FFF2-40B4-BE49-F238E27FC236}">
                <a16:creationId xmlns:a16="http://schemas.microsoft.com/office/drawing/2014/main" id="{24869DAE-D12D-9414-814C-CA833132B44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3" name="Connettore diritto 12">
            <a:extLst>
              <a:ext uri="{FF2B5EF4-FFF2-40B4-BE49-F238E27FC236}">
                <a16:creationId xmlns:a16="http://schemas.microsoft.com/office/drawing/2014/main" id="{55087A0B-B897-B250-4203-055B3FC755DE}"/>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4654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er slide">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3A5EA400-1C30-9767-2CFF-B58FDF3C089D}"/>
              </a:ext>
            </a:extLst>
          </p:cNvPr>
          <p:cNvPicPr>
            <a:picLocks noGrp="1" noRot="1" noChangeAspect="1" noMove="1" noResize="1" noEditPoints="1" noAdjustHandles="1" noChangeArrowheads="1" noChangeShapeType="1" noCrop="1"/>
          </p:cNvPicPr>
          <p:nvPr userDrawn="1"/>
        </p:nvPicPr>
        <p:blipFill>
          <a:blip r:embed="rId2">
            <a:extLst>
              <a:ext uri="{BEBA8EAE-BF5A-486C-A8C5-ECC9F3942E4B}">
                <a14:imgProps xmlns:a14="http://schemas.microsoft.com/office/drawing/2010/main">
                  <a14:imgLayer r:embed="rId3">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Rectangle 1">
            <a:extLst>
              <a:ext uri="{FF2B5EF4-FFF2-40B4-BE49-F238E27FC236}">
                <a16:creationId xmlns:a16="http://schemas.microsoft.com/office/drawing/2014/main" id="{C54C5900-59D7-0932-625E-646F3752ADED}"/>
              </a:ext>
            </a:extLst>
          </p:cNvPr>
          <p:cNvSpPr>
            <a:spLocks noGrp="1" noRot="1" noMove="1" noResize="1" noEditPoints="1" noAdjustHandles="1" noChangeArrowheads="1" noChangeShapeType="1"/>
          </p:cNvSpPr>
          <p:nvPr userDrawn="1"/>
        </p:nvSpPr>
        <p:spPr>
          <a:xfrm>
            <a:off x="0" y="1"/>
            <a:ext cx="12205592"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12">
            <a:extLst>
              <a:ext uri="{FF2B5EF4-FFF2-40B4-BE49-F238E27FC236}">
                <a16:creationId xmlns:a16="http://schemas.microsoft.com/office/drawing/2014/main" id="{DDEBDBF2-B9F5-D4D5-170F-F0BC20ED4BC6}"/>
              </a:ext>
            </a:extLst>
          </p:cNvPr>
          <p:cNvSpPr txBox="1"/>
          <p:nvPr userDrawn="1"/>
        </p:nvSpPr>
        <p:spPr>
          <a:xfrm>
            <a:off x="5689725" y="2148518"/>
            <a:ext cx="5551520" cy="830997"/>
          </a:xfrm>
          <a:prstGeom prst="rect">
            <a:avLst/>
          </a:prstGeom>
          <a:noFill/>
        </p:spPr>
        <p:txBody>
          <a:bodyPr wrap="none" rtlCol="0">
            <a:spAutoFit/>
          </a:bodyPr>
          <a:lstStyle/>
          <a:p>
            <a:pPr algn="r"/>
            <a:r>
              <a:rPr lang="en-US" sz="4800" b="1" dirty="0">
                <a:solidFill>
                  <a:schemeClr val="bg2"/>
                </a:solidFill>
                <a:latin typeface="+mj-lt"/>
              </a:rPr>
              <a:t>Title presentation</a:t>
            </a:r>
          </a:p>
        </p:txBody>
      </p:sp>
      <p:sp>
        <p:nvSpPr>
          <p:cNvPr id="11" name="TextBox 15">
            <a:extLst>
              <a:ext uri="{FF2B5EF4-FFF2-40B4-BE49-F238E27FC236}">
                <a16:creationId xmlns:a16="http://schemas.microsoft.com/office/drawing/2014/main" id="{056F7928-EEAE-EE07-7BF3-A820E5B7D631}"/>
              </a:ext>
            </a:extLst>
          </p:cNvPr>
          <p:cNvSpPr txBox="1"/>
          <p:nvPr userDrawn="1"/>
        </p:nvSpPr>
        <p:spPr>
          <a:xfrm>
            <a:off x="5495439" y="2979515"/>
            <a:ext cx="5685860" cy="1169551"/>
          </a:xfrm>
          <a:prstGeom prst="rect">
            <a:avLst/>
          </a:prstGeom>
          <a:noFill/>
        </p:spPr>
        <p:txBody>
          <a:bodyPr wrap="square" rtlCol="0">
            <a:spAutoFit/>
          </a:bodyPr>
          <a:lstStyle/>
          <a:p>
            <a:pPr algn="r">
              <a:lnSpc>
                <a:spcPct val="150000"/>
              </a:lnSpc>
            </a:pPr>
            <a:r>
              <a:rPr lang="en-US" sz="1200" dirty="0">
                <a:solidFill>
                  <a:schemeClr val="bg2"/>
                </a:solidFill>
              </a:rPr>
              <a:t>Lorem ipsum dolor sit </a:t>
            </a:r>
            <a:r>
              <a:rPr lang="en-US" sz="1200" dirty="0" err="1">
                <a:solidFill>
                  <a:schemeClr val="bg2"/>
                </a:solidFill>
              </a:rPr>
              <a:t>amet</a:t>
            </a:r>
            <a:r>
              <a:rPr lang="en-US" sz="1200" dirty="0">
                <a:solidFill>
                  <a:schemeClr val="bg2"/>
                </a:solidFill>
              </a:rPr>
              <a:t>, </a:t>
            </a:r>
            <a:r>
              <a:rPr lang="en-US" sz="1200" dirty="0" err="1">
                <a:solidFill>
                  <a:schemeClr val="bg2"/>
                </a:solidFill>
              </a:rPr>
              <a:t>consectetuer</a:t>
            </a:r>
            <a:r>
              <a:rPr lang="en-US" sz="1200" dirty="0">
                <a:solidFill>
                  <a:schemeClr val="bg2"/>
                </a:solidFill>
              </a:rPr>
              <a:t> </a:t>
            </a:r>
            <a:r>
              <a:rPr lang="en-US" sz="1200" dirty="0" err="1">
                <a:solidFill>
                  <a:schemeClr val="bg2"/>
                </a:solidFill>
              </a:rPr>
              <a:t>adipiscing</a:t>
            </a:r>
            <a:r>
              <a:rPr lang="en-US" sz="1200" dirty="0">
                <a:solidFill>
                  <a:schemeClr val="bg2"/>
                </a:solidFill>
              </a:rPr>
              <a:t> </a:t>
            </a:r>
            <a:r>
              <a:rPr lang="en-US" sz="1200" dirty="0" err="1">
                <a:solidFill>
                  <a:schemeClr val="bg2"/>
                </a:solidFill>
              </a:rPr>
              <a:t>elit</a:t>
            </a:r>
            <a:r>
              <a:rPr lang="en-US" sz="1200" dirty="0">
                <a:solidFill>
                  <a:schemeClr val="bg2"/>
                </a:solidFill>
              </a:rPr>
              <a:t>. Aenean </a:t>
            </a:r>
            <a:r>
              <a:rPr lang="en-US" sz="1200" dirty="0" err="1">
                <a:solidFill>
                  <a:schemeClr val="bg2"/>
                </a:solidFill>
              </a:rPr>
              <a:t>commodo</a:t>
            </a:r>
            <a:r>
              <a:rPr lang="en-US" sz="1200" dirty="0">
                <a:solidFill>
                  <a:schemeClr val="bg2"/>
                </a:solidFill>
              </a:rPr>
              <a:t> ligula </a:t>
            </a:r>
            <a:r>
              <a:rPr lang="en-US" sz="1200" dirty="0" err="1">
                <a:solidFill>
                  <a:schemeClr val="bg2"/>
                </a:solidFill>
              </a:rPr>
              <a:t>eget</a:t>
            </a:r>
            <a:r>
              <a:rPr lang="en-US" sz="1200" dirty="0">
                <a:solidFill>
                  <a:schemeClr val="bg2"/>
                </a:solidFill>
              </a:rPr>
              <a:t> dolor. Aenean </a:t>
            </a:r>
            <a:r>
              <a:rPr lang="en-US" sz="1200" dirty="0" err="1">
                <a:solidFill>
                  <a:schemeClr val="bg2"/>
                </a:solidFill>
              </a:rPr>
              <a:t>massa</a:t>
            </a:r>
            <a:r>
              <a:rPr lang="en-US" sz="1200" dirty="0">
                <a:solidFill>
                  <a:schemeClr val="bg2"/>
                </a:solidFill>
              </a:rPr>
              <a:t>. Cum sociis </a:t>
            </a:r>
            <a:r>
              <a:rPr lang="en-US" sz="1200" dirty="0" err="1">
                <a:solidFill>
                  <a:schemeClr val="bg2"/>
                </a:solidFill>
              </a:rPr>
              <a:t>natoque</a:t>
            </a:r>
            <a:r>
              <a:rPr lang="en-US" sz="1200" dirty="0">
                <a:solidFill>
                  <a:schemeClr val="bg2"/>
                </a:solidFill>
              </a:rPr>
              <a:t> </a:t>
            </a:r>
            <a:r>
              <a:rPr lang="en-US" sz="1200" dirty="0" err="1">
                <a:solidFill>
                  <a:schemeClr val="bg2"/>
                </a:solidFill>
              </a:rPr>
              <a:t>penatibus</a:t>
            </a:r>
            <a:r>
              <a:rPr lang="en-US" sz="1200" dirty="0">
                <a:solidFill>
                  <a:schemeClr val="bg2"/>
                </a:solidFill>
              </a:rPr>
              <a:t> et </a:t>
            </a:r>
            <a:r>
              <a:rPr lang="en-US" sz="1200" dirty="0" err="1">
                <a:solidFill>
                  <a:schemeClr val="bg2"/>
                </a:solidFill>
              </a:rPr>
              <a:t>magnis</a:t>
            </a:r>
            <a:r>
              <a:rPr lang="en-US" sz="1200" dirty="0">
                <a:solidFill>
                  <a:schemeClr val="bg2"/>
                </a:solidFill>
              </a:rPr>
              <a:t> dis parturient </a:t>
            </a:r>
            <a:r>
              <a:rPr lang="en-US" sz="1200" dirty="0" err="1">
                <a:solidFill>
                  <a:schemeClr val="bg2"/>
                </a:solidFill>
              </a:rPr>
              <a:t>montes</a:t>
            </a:r>
            <a:r>
              <a:rPr lang="en-US" sz="1200" dirty="0">
                <a:solidFill>
                  <a:schemeClr val="bg2"/>
                </a:solidFill>
              </a:rPr>
              <a:t>, </a:t>
            </a:r>
            <a:r>
              <a:rPr lang="en-US" sz="1200" dirty="0" err="1">
                <a:solidFill>
                  <a:schemeClr val="bg2"/>
                </a:solidFill>
              </a:rPr>
              <a:t>nascetur</a:t>
            </a:r>
            <a:r>
              <a:rPr lang="en-US" sz="1200" dirty="0">
                <a:solidFill>
                  <a:schemeClr val="bg2"/>
                </a:solidFill>
              </a:rPr>
              <a:t> </a:t>
            </a:r>
            <a:r>
              <a:rPr lang="en-US" sz="1200" dirty="0" err="1">
                <a:solidFill>
                  <a:schemeClr val="bg2"/>
                </a:solidFill>
              </a:rPr>
              <a:t>ridiculus</a:t>
            </a:r>
            <a:r>
              <a:rPr lang="en-US" sz="1200" dirty="0">
                <a:solidFill>
                  <a:schemeClr val="bg2"/>
                </a:solidFill>
              </a:rPr>
              <a:t> mus. Donec </a:t>
            </a:r>
            <a:r>
              <a:rPr lang="en-US" sz="1200" dirty="0" err="1">
                <a:solidFill>
                  <a:schemeClr val="bg2"/>
                </a:solidFill>
              </a:rPr>
              <a:t>quam</a:t>
            </a:r>
            <a:r>
              <a:rPr lang="en-US" sz="1200" dirty="0">
                <a:solidFill>
                  <a:schemeClr val="bg2"/>
                </a:solidFill>
              </a:rPr>
              <a:t> </a:t>
            </a:r>
            <a:r>
              <a:rPr lang="en-US" sz="1200" dirty="0" err="1">
                <a:solidFill>
                  <a:schemeClr val="bg2"/>
                </a:solidFill>
              </a:rPr>
              <a:t>felis</a:t>
            </a:r>
            <a:r>
              <a:rPr lang="en-US" sz="1200" dirty="0">
                <a:solidFill>
                  <a:schemeClr val="bg2"/>
                </a:solidFill>
              </a:rPr>
              <a:t>, </a:t>
            </a:r>
            <a:r>
              <a:rPr lang="en-US" sz="1200" dirty="0" err="1">
                <a:solidFill>
                  <a:schemeClr val="bg2"/>
                </a:solidFill>
              </a:rPr>
              <a:t>ultricies</a:t>
            </a:r>
            <a:r>
              <a:rPr lang="en-US" sz="1200" dirty="0">
                <a:solidFill>
                  <a:schemeClr val="bg2"/>
                </a:solidFill>
              </a:rPr>
              <a:t> </a:t>
            </a:r>
            <a:r>
              <a:rPr lang="en-US" sz="1200" dirty="0" err="1">
                <a:solidFill>
                  <a:schemeClr val="bg2"/>
                </a:solidFill>
              </a:rPr>
              <a:t>nec</a:t>
            </a:r>
            <a:r>
              <a:rPr lang="en-US" sz="1200" dirty="0">
                <a:solidFill>
                  <a:schemeClr val="bg2"/>
                </a:solidFill>
              </a:rPr>
              <a:t>, </a:t>
            </a:r>
            <a:r>
              <a:rPr lang="en-US" sz="1200" dirty="0" err="1">
                <a:solidFill>
                  <a:schemeClr val="bg2"/>
                </a:solidFill>
              </a:rPr>
              <a:t>pellentesque</a:t>
            </a:r>
            <a:r>
              <a:rPr lang="en-US" sz="1200" dirty="0">
                <a:solidFill>
                  <a:schemeClr val="bg2"/>
                </a:solidFill>
              </a:rPr>
              <a:t> </a:t>
            </a:r>
            <a:r>
              <a:rPr lang="en-US" sz="1200" dirty="0" err="1">
                <a:solidFill>
                  <a:schemeClr val="bg2"/>
                </a:solidFill>
              </a:rPr>
              <a:t>eu</a:t>
            </a:r>
            <a:r>
              <a:rPr lang="en-US" sz="1200" dirty="0">
                <a:solidFill>
                  <a:schemeClr val="bg2"/>
                </a:solidFill>
              </a:rPr>
              <a:t>, </a:t>
            </a:r>
            <a:r>
              <a:rPr lang="en-US" sz="1200" dirty="0" err="1">
                <a:solidFill>
                  <a:schemeClr val="bg2"/>
                </a:solidFill>
              </a:rPr>
              <a:t>pretium</a:t>
            </a:r>
            <a:r>
              <a:rPr lang="en-US" sz="1200" dirty="0">
                <a:solidFill>
                  <a:schemeClr val="bg2"/>
                </a:solidFill>
              </a:rPr>
              <a:t> </a:t>
            </a:r>
            <a:r>
              <a:rPr lang="en-US" sz="1200" dirty="0" err="1">
                <a:solidFill>
                  <a:schemeClr val="bg2"/>
                </a:solidFill>
              </a:rPr>
              <a:t>quis</a:t>
            </a:r>
            <a:r>
              <a:rPr lang="en-US" sz="1200" dirty="0">
                <a:solidFill>
                  <a:schemeClr val="bg2"/>
                </a:solidFill>
              </a:rPr>
              <a:t>, sem. </a:t>
            </a:r>
            <a:r>
              <a:rPr lang="en-US" sz="1200" dirty="0" err="1">
                <a:solidFill>
                  <a:schemeClr val="bg2"/>
                </a:solidFill>
              </a:rPr>
              <a:t>Nulla</a:t>
            </a:r>
            <a:r>
              <a:rPr lang="en-US" sz="1200" dirty="0">
                <a:solidFill>
                  <a:schemeClr val="bg2"/>
                </a:solidFill>
              </a:rPr>
              <a:t> </a:t>
            </a:r>
            <a:r>
              <a:rPr lang="en-US" sz="1200" dirty="0" err="1">
                <a:solidFill>
                  <a:schemeClr val="bg2"/>
                </a:solidFill>
              </a:rPr>
              <a:t>consequat</a:t>
            </a:r>
            <a:r>
              <a:rPr lang="en-US" sz="1200" dirty="0">
                <a:solidFill>
                  <a:schemeClr val="bg2"/>
                </a:solidFill>
              </a:rPr>
              <a:t> </a:t>
            </a:r>
            <a:r>
              <a:rPr lang="en-US" sz="1200" dirty="0" err="1">
                <a:solidFill>
                  <a:schemeClr val="bg2"/>
                </a:solidFill>
              </a:rPr>
              <a:t>massa</a:t>
            </a:r>
            <a:r>
              <a:rPr lang="en-US" sz="1200" dirty="0">
                <a:solidFill>
                  <a:schemeClr val="bg2"/>
                </a:solidFill>
              </a:rPr>
              <a:t> </a:t>
            </a:r>
            <a:r>
              <a:rPr lang="en-US" sz="1200" dirty="0" err="1">
                <a:solidFill>
                  <a:schemeClr val="bg2"/>
                </a:solidFill>
              </a:rPr>
              <a:t>quis</a:t>
            </a:r>
            <a:r>
              <a:rPr lang="en-US" sz="1200" dirty="0">
                <a:solidFill>
                  <a:schemeClr val="bg2"/>
                </a:solidFill>
              </a:rPr>
              <a:t> </a:t>
            </a:r>
            <a:r>
              <a:rPr lang="en-US" sz="1200" dirty="0" err="1">
                <a:solidFill>
                  <a:schemeClr val="bg2"/>
                </a:solidFill>
              </a:rPr>
              <a:t>enim</a:t>
            </a:r>
            <a:r>
              <a:rPr lang="en-US" sz="1200" dirty="0">
                <a:solidFill>
                  <a:schemeClr val="bg2"/>
                </a:solidFill>
              </a:rPr>
              <a:t>. Donec, </a:t>
            </a:r>
          </a:p>
        </p:txBody>
      </p:sp>
      <p:sp>
        <p:nvSpPr>
          <p:cNvPr id="2" name="Freeform: Shape 3">
            <a:extLst>
              <a:ext uri="{FF2B5EF4-FFF2-40B4-BE49-F238E27FC236}">
                <a16:creationId xmlns:a16="http://schemas.microsoft.com/office/drawing/2014/main" id="{A11C115D-4058-9BFC-F6DB-7198B5091421}"/>
              </a:ext>
            </a:extLst>
          </p:cNvPr>
          <p:cNvSpPr>
            <a:spLocks/>
          </p:cNvSpPr>
          <p:nvPr userDrawn="1"/>
        </p:nvSpPr>
        <p:spPr bwMode="auto">
          <a:xfrm>
            <a:off x="626934" y="594237"/>
            <a:ext cx="4654915" cy="520886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2"/>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3" name="TextBox 28">
            <a:extLst>
              <a:ext uri="{FF2B5EF4-FFF2-40B4-BE49-F238E27FC236}">
                <a16:creationId xmlns:a16="http://schemas.microsoft.com/office/drawing/2014/main" id="{FBD2A835-87CF-FA5B-C4F1-EA31BD804DCC}"/>
              </a:ext>
            </a:extLst>
          </p:cNvPr>
          <p:cNvSpPr txBox="1"/>
          <p:nvPr userDrawn="1"/>
        </p:nvSpPr>
        <p:spPr>
          <a:xfrm>
            <a:off x="7881542" y="4234727"/>
            <a:ext cx="3299757" cy="400110"/>
          </a:xfrm>
          <a:prstGeom prst="rect">
            <a:avLst/>
          </a:prstGeom>
          <a:noFill/>
        </p:spPr>
        <p:txBody>
          <a:bodyPr wrap="square" rtlCol="0" anchor="ctr">
            <a:spAutoFit/>
          </a:bodyPr>
          <a:lstStyle/>
          <a:p>
            <a:pPr algn="r"/>
            <a:r>
              <a:rPr lang="en-US" sz="2000" b="1" dirty="0">
                <a:latin typeface="+mj-lt"/>
              </a:rPr>
              <a:t>Speaker Name</a:t>
            </a:r>
          </a:p>
        </p:txBody>
      </p:sp>
      <p:sp>
        <p:nvSpPr>
          <p:cNvPr id="4" name="TextBox 29">
            <a:extLst>
              <a:ext uri="{FF2B5EF4-FFF2-40B4-BE49-F238E27FC236}">
                <a16:creationId xmlns:a16="http://schemas.microsoft.com/office/drawing/2014/main" id="{D8AD2165-8404-E78D-E775-BC767803778A}"/>
              </a:ext>
            </a:extLst>
          </p:cNvPr>
          <p:cNvSpPr txBox="1"/>
          <p:nvPr userDrawn="1"/>
        </p:nvSpPr>
        <p:spPr>
          <a:xfrm>
            <a:off x="9207610" y="4634837"/>
            <a:ext cx="1973689" cy="338554"/>
          </a:xfrm>
          <a:prstGeom prst="rect">
            <a:avLst/>
          </a:prstGeom>
          <a:noFill/>
        </p:spPr>
        <p:txBody>
          <a:bodyPr wrap="square" rtlCol="0" anchor="ctr">
            <a:spAutoFit/>
          </a:bodyPr>
          <a:lstStyle/>
          <a:p>
            <a:pPr algn="r"/>
            <a:r>
              <a:rPr lang="en-US" sz="1600" dirty="0">
                <a:solidFill>
                  <a:schemeClr val="accent2"/>
                </a:solidFill>
              </a:rPr>
              <a:t>Speaker Position</a:t>
            </a:r>
          </a:p>
        </p:txBody>
      </p:sp>
      <p:pic>
        <p:nvPicPr>
          <p:cNvPr id="8" name="Picture 43">
            <a:extLst>
              <a:ext uri="{FF2B5EF4-FFF2-40B4-BE49-F238E27FC236}">
                <a16:creationId xmlns:a16="http://schemas.microsoft.com/office/drawing/2014/main" id="{F4CC44E9-51F4-F25C-DC58-FE3074A2A5BA}"/>
              </a:ext>
            </a:extLst>
          </p:cNvPr>
          <p:cNvPicPr>
            <a:picLocks noChangeAspect="1"/>
          </p:cNvPicPr>
          <p:nvPr userDrawn="1"/>
        </p:nvPicPr>
        <p:blipFill>
          <a:blip r:embed="rId4">
            <a:extLst>
              <a:ext uri="{28A0092B-C50C-407E-A947-70E740481C1C}">
                <a14:useLocalDpi xmlns:a14="http://schemas.microsoft.com/office/drawing/2010/main" val="0"/>
              </a:ext>
            </a:extLst>
          </a:blip>
          <a:srcRect l="12055" t="7539" r="12055" b="7539"/>
          <a:stretch>
            <a:fillRect/>
          </a:stretch>
        </p:blipFill>
        <p:spPr>
          <a:xfrm>
            <a:off x="704676" y="795574"/>
            <a:ext cx="4315415" cy="4828967"/>
          </a:xfrm>
          <a:custGeom>
            <a:avLst/>
            <a:gdLst>
              <a:gd name="connsiteX0" fmla="*/ 987917 w 1976337"/>
              <a:gd name="connsiteY0" fmla="*/ 0 h 2211529"/>
              <a:gd name="connsiteX1" fmla="*/ 1099459 w 1976337"/>
              <a:gd name="connsiteY1" fmla="*/ 29732 h 2211529"/>
              <a:gd name="connsiteX2" fmla="*/ 1864711 w 1976337"/>
              <a:gd name="connsiteY2" fmla="*/ 471164 h 2211529"/>
              <a:gd name="connsiteX3" fmla="*/ 1976337 w 1976337"/>
              <a:gd name="connsiteY3" fmla="*/ 663996 h 2211529"/>
              <a:gd name="connsiteX4" fmla="*/ 1976337 w 1976337"/>
              <a:gd name="connsiteY4" fmla="*/ 1547533 h 2211529"/>
              <a:gd name="connsiteX5" fmla="*/ 1864711 w 1976337"/>
              <a:gd name="connsiteY5" fmla="*/ 1739695 h 2211529"/>
              <a:gd name="connsiteX6" fmla="*/ 1099459 w 1976337"/>
              <a:gd name="connsiteY6" fmla="*/ 2181798 h 2211529"/>
              <a:gd name="connsiteX7" fmla="*/ 876878 w 1976337"/>
              <a:gd name="connsiteY7" fmla="*/ 2181798 h 2211529"/>
              <a:gd name="connsiteX8" fmla="*/ 110955 w 1976337"/>
              <a:gd name="connsiteY8" fmla="*/ 1739695 h 2211529"/>
              <a:gd name="connsiteX9" fmla="*/ 0 w 1976337"/>
              <a:gd name="connsiteY9" fmla="*/ 1547533 h 2211529"/>
              <a:gd name="connsiteX10" fmla="*/ 0 w 1976337"/>
              <a:gd name="connsiteY10" fmla="*/ 663996 h 2211529"/>
              <a:gd name="connsiteX11" fmla="*/ 110955 w 1976337"/>
              <a:gd name="connsiteY11" fmla="*/ 471164 h 2211529"/>
              <a:gd name="connsiteX12" fmla="*/ 876878 w 1976337"/>
              <a:gd name="connsiteY12" fmla="*/ 29732 h 2211529"/>
              <a:gd name="connsiteX13" fmla="*/ 987917 w 1976337"/>
              <a:gd name="connsiteY13" fmla="*/ 0 h 221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6337" h="2211529">
                <a:moveTo>
                  <a:pt x="987917" y="0"/>
                </a:moveTo>
                <a:cubicBezTo>
                  <a:pt x="1026331" y="0"/>
                  <a:pt x="1064828" y="9910"/>
                  <a:pt x="1099459" y="29732"/>
                </a:cubicBezTo>
                <a:lnTo>
                  <a:pt x="1864711" y="471164"/>
                </a:lnTo>
                <a:cubicBezTo>
                  <a:pt x="1933973" y="511477"/>
                  <a:pt x="1976337" y="584714"/>
                  <a:pt x="1976337" y="663996"/>
                </a:cubicBezTo>
                <a:lnTo>
                  <a:pt x="1976337" y="1547533"/>
                </a:lnTo>
                <a:cubicBezTo>
                  <a:pt x="1976337" y="1626816"/>
                  <a:pt x="1933973" y="1700052"/>
                  <a:pt x="1864711" y="1739695"/>
                </a:cubicBezTo>
                <a:lnTo>
                  <a:pt x="1099459" y="2181798"/>
                </a:lnTo>
                <a:cubicBezTo>
                  <a:pt x="1030197" y="2221440"/>
                  <a:pt x="945468" y="2221440"/>
                  <a:pt x="876878" y="2181798"/>
                </a:cubicBezTo>
                <a:lnTo>
                  <a:pt x="110955" y="1739695"/>
                </a:lnTo>
                <a:cubicBezTo>
                  <a:pt x="42365" y="1700052"/>
                  <a:pt x="0" y="1626816"/>
                  <a:pt x="0" y="1547533"/>
                </a:cubicBezTo>
                <a:lnTo>
                  <a:pt x="0" y="663996"/>
                </a:lnTo>
                <a:cubicBezTo>
                  <a:pt x="0" y="584714"/>
                  <a:pt x="42365" y="511477"/>
                  <a:pt x="110955" y="471164"/>
                </a:cubicBezTo>
                <a:lnTo>
                  <a:pt x="876878" y="29732"/>
                </a:lnTo>
                <a:cubicBezTo>
                  <a:pt x="911173" y="9910"/>
                  <a:pt x="949503" y="0"/>
                  <a:pt x="987917" y="0"/>
                </a:cubicBezTo>
                <a:close/>
              </a:path>
            </a:pathLst>
          </a:custGeom>
        </p:spPr>
      </p:pic>
    </p:spTree>
    <p:extLst>
      <p:ext uri="{BB962C8B-B14F-4D97-AF65-F5344CB8AC3E}">
        <p14:creationId xmlns:p14="http://schemas.microsoft.com/office/powerpoint/2010/main" val="47123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2" grpId="0" animBg="1"/>
      <p:bldP spid="3" grpId="0"/>
      <p:bldP spid="4"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 - Main">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3A5EA400-1C30-9767-2CFF-B58FDF3C089D}"/>
              </a:ext>
            </a:extLst>
          </p:cNvPr>
          <p:cNvPicPr>
            <a:picLocks noGrp="1" noRot="1" noChangeAspect="1" noMove="1" noResize="1" noEditPoints="1" noAdjustHandles="1" noChangeArrowheads="1" noChangeShapeType="1" noCrop="1"/>
          </p:cNvPicPr>
          <p:nvPr userDrawn="1"/>
        </p:nvPicPr>
        <p:blipFill>
          <a:blip r:embed="rId2">
            <a:extLst>
              <a:ext uri="{BEBA8EAE-BF5A-486C-A8C5-ECC9F3942E4B}">
                <a14:imgProps xmlns:a14="http://schemas.microsoft.com/office/drawing/2010/main">
                  <a14:imgLayer r:embed="rId3">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Rectangle 1">
            <a:extLst>
              <a:ext uri="{FF2B5EF4-FFF2-40B4-BE49-F238E27FC236}">
                <a16:creationId xmlns:a16="http://schemas.microsoft.com/office/drawing/2014/main" id="{C54C5900-59D7-0932-625E-646F3752ADED}"/>
              </a:ext>
            </a:extLst>
          </p:cNvPr>
          <p:cNvSpPr>
            <a:spLocks noGrp="1" noRot="1" noMove="1" noResize="1" noEditPoints="1" noAdjustHandles="1" noChangeArrowheads="1" noChangeShapeType="1"/>
          </p:cNvSpPr>
          <p:nvPr userDrawn="1"/>
        </p:nvSpPr>
        <p:spPr>
          <a:xfrm>
            <a:off x="0" y="1"/>
            <a:ext cx="12192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3317B87-1DBE-F444-3542-D610EB7D03CE}"/>
              </a:ext>
            </a:extLst>
          </p:cNvPr>
          <p:cNvPicPr>
            <a:picLocks noChangeAspect="1"/>
          </p:cNvPicPr>
          <p:nvPr userDrawn="1"/>
        </p:nvPicPr>
        <p:blipFill>
          <a:blip r:embed="rId4">
            <a:extLst>
              <a:ext uri="{28A0092B-C50C-407E-A947-70E740481C1C}">
                <a14:useLocalDpi xmlns:a14="http://schemas.microsoft.com/office/drawing/2010/main" val="0"/>
              </a:ext>
            </a:extLst>
          </a:blip>
          <a:srcRect l="14628" t="10419" r="14628" b="10419"/>
          <a:stretch>
            <a:fillRect/>
          </a:stretch>
        </p:blipFill>
        <p:spPr>
          <a:xfrm>
            <a:off x="-420541" y="247748"/>
            <a:ext cx="5685860" cy="6362501"/>
          </a:xfrm>
          <a:custGeom>
            <a:avLst/>
            <a:gdLst>
              <a:gd name="connsiteX0" fmla="*/ 2842207 w 5685860"/>
              <a:gd name="connsiteY0" fmla="*/ 0 h 6362501"/>
              <a:gd name="connsiteX1" fmla="*/ 3163110 w 5685860"/>
              <a:gd name="connsiteY1" fmla="*/ 85538 h 6362501"/>
              <a:gd name="connsiteX2" fmla="*/ 5364714 w 5685860"/>
              <a:gd name="connsiteY2" fmla="*/ 1355524 h 6362501"/>
              <a:gd name="connsiteX3" fmla="*/ 5685860 w 5685860"/>
              <a:gd name="connsiteY3" fmla="*/ 1910297 h 6362501"/>
              <a:gd name="connsiteX4" fmla="*/ 5685860 w 5685860"/>
              <a:gd name="connsiteY4" fmla="*/ 4452205 h 6362501"/>
              <a:gd name="connsiteX5" fmla="*/ 5364714 w 5685860"/>
              <a:gd name="connsiteY5" fmla="*/ 5005047 h 6362501"/>
              <a:gd name="connsiteX6" fmla="*/ 3163110 w 5685860"/>
              <a:gd name="connsiteY6" fmla="*/ 6276967 h 6362501"/>
              <a:gd name="connsiteX7" fmla="*/ 2522750 w 5685860"/>
              <a:gd name="connsiteY7" fmla="*/ 6276967 h 6362501"/>
              <a:gd name="connsiteX8" fmla="*/ 319214 w 5685860"/>
              <a:gd name="connsiteY8" fmla="*/ 5005047 h 6362501"/>
              <a:gd name="connsiteX9" fmla="*/ 0 w 5685860"/>
              <a:gd name="connsiteY9" fmla="*/ 4452205 h 6362501"/>
              <a:gd name="connsiteX10" fmla="*/ 0 w 5685860"/>
              <a:gd name="connsiteY10" fmla="*/ 1910297 h 6362501"/>
              <a:gd name="connsiteX11" fmla="*/ 319214 w 5685860"/>
              <a:gd name="connsiteY11" fmla="*/ 1355524 h 6362501"/>
              <a:gd name="connsiteX12" fmla="*/ 2522750 w 5685860"/>
              <a:gd name="connsiteY12" fmla="*/ 85538 h 6362501"/>
              <a:gd name="connsiteX13" fmla="*/ 2842207 w 5685860"/>
              <a:gd name="connsiteY13" fmla="*/ 0 h 636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5860" h="6362501">
                <a:moveTo>
                  <a:pt x="2842207" y="0"/>
                </a:moveTo>
                <a:cubicBezTo>
                  <a:pt x="2952722" y="0"/>
                  <a:pt x="3063477" y="28512"/>
                  <a:pt x="3163110" y="85538"/>
                </a:cubicBezTo>
                <a:lnTo>
                  <a:pt x="5364714" y="1355524"/>
                </a:lnTo>
                <a:cubicBezTo>
                  <a:pt x="5563980" y="1471503"/>
                  <a:pt x="5685860" y="1682203"/>
                  <a:pt x="5685860" y="1910297"/>
                </a:cubicBezTo>
                <a:lnTo>
                  <a:pt x="5685860" y="4452205"/>
                </a:lnTo>
                <a:cubicBezTo>
                  <a:pt x="5685860" y="4680300"/>
                  <a:pt x="5563980" y="4890998"/>
                  <a:pt x="5364714" y="5005047"/>
                </a:cubicBezTo>
                <a:lnTo>
                  <a:pt x="3163110" y="6276967"/>
                </a:lnTo>
                <a:cubicBezTo>
                  <a:pt x="2963843" y="6391013"/>
                  <a:pt x="2720081" y="6391013"/>
                  <a:pt x="2522750" y="6276967"/>
                </a:cubicBezTo>
                <a:lnTo>
                  <a:pt x="319214" y="5005047"/>
                </a:lnTo>
                <a:cubicBezTo>
                  <a:pt x="121884" y="4890998"/>
                  <a:pt x="0" y="4680300"/>
                  <a:pt x="0" y="4452205"/>
                </a:cubicBezTo>
                <a:lnTo>
                  <a:pt x="0" y="1910297"/>
                </a:lnTo>
                <a:cubicBezTo>
                  <a:pt x="0" y="1682203"/>
                  <a:pt x="121884" y="1471503"/>
                  <a:pt x="319214" y="1355524"/>
                </a:cubicBezTo>
                <a:lnTo>
                  <a:pt x="2522750" y="85538"/>
                </a:lnTo>
                <a:cubicBezTo>
                  <a:pt x="2621416" y="28512"/>
                  <a:pt x="2731689" y="0"/>
                  <a:pt x="2842207" y="0"/>
                </a:cubicBezTo>
                <a:close/>
              </a:path>
            </a:pathLst>
          </a:custGeom>
        </p:spPr>
      </p:pic>
      <p:sp>
        <p:nvSpPr>
          <p:cNvPr id="10" name="TextBox 12">
            <a:extLst>
              <a:ext uri="{FF2B5EF4-FFF2-40B4-BE49-F238E27FC236}">
                <a16:creationId xmlns:a16="http://schemas.microsoft.com/office/drawing/2014/main" id="{DDEBDBF2-B9F5-D4D5-170F-F0BC20ED4BC6}"/>
              </a:ext>
            </a:extLst>
          </p:cNvPr>
          <p:cNvSpPr txBox="1"/>
          <p:nvPr userDrawn="1"/>
        </p:nvSpPr>
        <p:spPr>
          <a:xfrm>
            <a:off x="5590888" y="2428726"/>
            <a:ext cx="4019755" cy="830997"/>
          </a:xfrm>
          <a:prstGeom prst="rect">
            <a:avLst/>
          </a:prstGeom>
          <a:noFill/>
        </p:spPr>
        <p:txBody>
          <a:bodyPr wrap="none" rtlCol="0">
            <a:spAutoFit/>
          </a:bodyPr>
          <a:lstStyle/>
          <a:p>
            <a:r>
              <a:rPr lang="en-US" sz="4800" b="1" dirty="0">
                <a:solidFill>
                  <a:schemeClr val="bg2"/>
                </a:solidFill>
                <a:latin typeface="+mj-lt"/>
              </a:rPr>
              <a:t>Section Break</a:t>
            </a:r>
          </a:p>
        </p:txBody>
      </p:sp>
      <p:sp>
        <p:nvSpPr>
          <p:cNvPr id="11" name="TextBox 15">
            <a:extLst>
              <a:ext uri="{FF2B5EF4-FFF2-40B4-BE49-F238E27FC236}">
                <a16:creationId xmlns:a16="http://schemas.microsoft.com/office/drawing/2014/main" id="{056F7928-EEAE-EE07-7BF3-A820E5B7D631}"/>
              </a:ext>
            </a:extLst>
          </p:cNvPr>
          <p:cNvSpPr txBox="1"/>
          <p:nvPr userDrawn="1"/>
        </p:nvSpPr>
        <p:spPr>
          <a:xfrm>
            <a:off x="5590889" y="3259723"/>
            <a:ext cx="5685860" cy="1169551"/>
          </a:xfrm>
          <a:prstGeom prst="rect">
            <a:avLst/>
          </a:prstGeom>
          <a:noFill/>
        </p:spPr>
        <p:txBody>
          <a:bodyPr wrap="square" rtlCol="0">
            <a:spAutoFit/>
          </a:bodyPr>
          <a:lstStyle/>
          <a:p>
            <a:pPr algn="just">
              <a:lnSpc>
                <a:spcPct val="150000"/>
              </a:lnSpc>
            </a:pPr>
            <a:r>
              <a:rPr lang="en-US" sz="1200">
                <a:solidFill>
                  <a:schemeClr val="bg2"/>
                </a:solidFill>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a:t>
            </a:r>
          </a:p>
        </p:txBody>
      </p:sp>
    </p:spTree>
    <p:extLst>
      <p:ext uri="{BB962C8B-B14F-4D97-AF65-F5344CB8AC3E}">
        <p14:creationId xmlns:p14="http://schemas.microsoft.com/office/powerpoint/2010/main" val="395507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1">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3A5EA400-1C30-9767-2CFF-B58FDF3C089D}"/>
              </a:ext>
            </a:extLst>
          </p:cNvPr>
          <p:cNvPicPr>
            <a:picLocks noGrp="1" noRot="1" noChangeAspect="1" noMove="1" noResize="1" noEditPoints="1" noAdjustHandles="1" noChangeArrowheads="1" noChangeShapeType="1" noCrop="1"/>
          </p:cNvPicPr>
          <p:nvPr userDrawn="1"/>
        </p:nvPicPr>
        <p:blipFill>
          <a:blip r:embed="rId2">
            <a:extLst>
              <a:ext uri="{BEBA8EAE-BF5A-486C-A8C5-ECC9F3942E4B}">
                <a14:imgProps xmlns:a14="http://schemas.microsoft.com/office/drawing/2010/main">
                  <a14:imgLayer r:embed="rId3">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Rectangle 1">
            <a:extLst>
              <a:ext uri="{FF2B5EF4-FFF2-40B4-BE49-F238E27FC236}">
                <a16:creationId xmlns:a16="http://schemas.microsoft.com/office/drawing/2014/main" id="{C54C5900-59D7-0932-625E-646F3752ADED}"/>
              </a:ext>
            </a:extLst>
          </p:cNvPr>
          <p:cNvSpPr>
            <a:spLocks/>
          </p:cNvSpPr>
          <p:nvPr userDrawn="1"/>
        </p:nvSpPr>
        <p:spPr>
          <a:xfrm>
            <a:off x="0" y="1"/>
            <a:ext cx="12192000" cy="6857999"/>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3317B87-1DBE-F444-3542-D610EB7D03CE}"/>
              </a:ext>
            </a:extLst>
          </p:cNvPr>
          <p:cNvPicPr>
            <a:picLocks noChangeAspect="1"/>
          </p:cNvPicPr>
          <p:nvPr userDrawn="1"/>
        </p:nvPicPr>
        <p:blipFill>
          <a:blip r:embed="rId4">
            <a:extLst>
              <a:ext uri="{28A0092B-C50C-407E-A947-70E740481C1C}">
                <a14:useLocalDpi xmlns:a14="http://schemas.microsoft.com/office/drawing/2010/main" val="0"/>
              </a:ext>
            </a:extLst>
          </a:blip>
          <a:srcRect l="14628" t="10419" r="14628" b="10419"/>
          <a:stretch>
            <a:fillRect/>
          </a:stretch>
        </p:blipFill>
        <p:spPr>
          <a:xfrm>
            <a:off x="-420541" y="247748"/>
            <a:ext cx="5685860" cy="6362501"/>
          </a:xfrm>
          <a:custGeom>
            <a:avLst/>
            <a:gdLst>
              <a:gd name="connsiteX0" fmla="*/ 2842207 w 5685860"/>
              <a:gd name="connsiteY0" fmla="*/ 0 h 6362501"/>
              <a:gd name="connsiteX1" fmla="*/ 3163110 w 5685860"/>
              <a:gd name="connsiteY1" fmla="*/ 85538 h 6362501"/>
              <a:gd name="connsiteX2" fmla="*/ 5364714 w 5685860"/>
              <a:gd name="connsiteY2" fmla="*/ 1355524 h 6362501"/>
              <a:gd name="connsiteX3" fmla="*/ 5685860 w 5685860"/>
              <a:gd name="connsiteY3" fmla="*/ 1910297 h 6362501"/>
              <a:gd name="connsiteX4" fmla="*/ 5685860 w 5685860"/>
              <a:gd name="connsiteY4" fmla="*/ 4452205 h 6362501"/>
              <a:gd name="connsiteX5" fmla="*/ 5364714 w 5685860"/>
              <a:gd name="connsiteY5" fmla="*/ 5005047 h 6362501"/>
              <a:gd name="connsiteX6" fmla="*/ 3163110 w 5685860"/>
              <a:gd name="connsiteY6" fmla="*/ 6276967 h 6362501"/>
              <a:gd name="connsiteX7" fmla="*/ 2522750 w 5685860"/>
              <a:gd name="connsiteY7" fmla="*/ 6276967 h 6362501"/>
              <a:gd name="connsiteX8" fmla="*/ 319214 w 5685860"/>
              <a:gd name="connsiteY8" fmla="*/ 5005047 h 6362501"/>
              <a:gd name="connsiteX9" fmla="*/ 0 w 5685860"/>
              <a:gd name="connsiteY9" fmla="*/ 4452205 h 6362501"/>
              <a:gd name="connsiteX10" fmla="*/ 0 w 5685860"/>
              <a:gd name="connsiteY10" fmla="*/ 1910297 h 6362501"/>
              <a:gd name="connsiteX11" fmla="*/ 319214 w 5685860"/>
              <a:gd name="connsiteY11" fmla="*/ 1355524 h 6362501"/>
              <a:gd name="connsiteX12" fmla="*/ 2522750 w 5685860"/>
              <a:gd name="connsiteY12" fmla="*/ 85538 h 6362501"/>
              <a:gd name="connsiteX13" fmla="*/ 2842207 w 5685860"/>
              <a:gd name="connsiteY13" fmla="*/ 0 h 636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5860" h="6362501">
                <a:moveTo>
                  <a:pt x="2842207" y="0"/>
                </a:moveTo>
                <a:cubicBezTo>
                  <a:pt x="2952722" y="0"/>
                  <a:pt x="3063477" y="28512"/>
                  <a:pt x="3163110" y="85538"/>
                </a:cubicBezTo>
                <a:lnTo>
                  <a:pt x="5364714" y="1355524"/>
                </a:lnTo>
                <a:cubicBezTo>
                  <a:pt x="5563980" y="1471503"/>
                  <a:pt x="5685860" y="1682203"/>
                  <a:pt x="5685860" y="1910297"/>
                </a:cubicBezTo>
                <a:lnTo>
                  <a:pt x="5685860" y="4452205"/>
                </a:lnTo>
                <a:cubicBezTo>
                  <a:pt x="5685860" y="4680300"/>
                  <a:pt x="5563980" y="4890998"/>
                  <a:pt x="5364714" y="5005047"/>
                </a:cubicBezTo>
                <a:lnTo>
                  <a:pt x="3163110" y="6276967"/>
                </a:lnTo>
                <a:cubicBezTo>
                  <a:pt x="2963843" y="6391013"/>
                  <a:pt x="2720081" y="6391013"/>
                  <a:pt x="2522750" y="6276967"/>
                </a:cubicBezTo>
                <a:lnTo>
                  <a:pt x="319214" y="5005047"/>
                </a:lnTo>
                <a:cubicBezTo>
                  <a:pt x="121884" y="4890998"/>
                  <a:pt x="0" y="4680300"/>
                  <a:pt x="0" y="4452205"/>
                </a:cubicBezTo>
                <a:lnTo>
                  <a:pt x="0" y="1910297"/>
                </a:lnTo>
                <a:cubicBezTo>
                  <a:pt x="0" y="1682203"/>
                  <a:pt x="121884" y="1471503"/>
                  <a:pt x="319214" y="1355524"/>
                </a:cubicBezTo>
                <a:lnTo>
                  <a:pt x="2522750" y="85538"/>
                </a:lnTo>
                <a:cubicBezTo>
                  <a:pt x="2621416" y="28512"/>
                  <a:pt x="2731689" y="0"/>
                  <a:pt x="2842207" y="0"/>
                </a:cubicBezTo>
                <a:close/>
              </a:path>
            </a:pathLst>
          </a:custGeom>
        </p:spPr>
      </p:pic>
      <p:sp>
        <p:nvSpPr>
          <p:cNvPr id="10" name="TextBox 12">
            <a:extLst>
              <a:ext uri="{FF2B5EF4-FFF2-40B4-BE49-F238E27FC236}">
                <a16:creationId xmlns:a16="http://schemas.microsoft.com/office/drawing/2014/main" id="{DDEBDBF2-B9F5-D4D5-170F-F0BC20ED4BC6}"/>
              </a:ext>
            </a:extLst>
          </p:cNvPr>
          <p:cNvSpPr txBox="1"/>
          <p:nvPr userDrawn="1"/>
        </p:nvSpPr>
        <p:spPr>
          <a:xfrm>
            <a:off x="5590888" y="2428726"/>
            <a:ext cx="4330032" cy="830997"/>
          </a:xfrm>
          <a:prstGeom prst="rect">
            <a:avLst/>
          </a:prstGeom>
          <a:noFill/>
        </p:spPr>
        <p:txBody>
          <a:bodyPr wrap="none" rtlCol="0">
            <a:spAutoFit/>
          </a:bodyPr>
          <a:lstStyle/>
          <a:p>
            <a:r>
              <a:rPr lang="en-US" sz="4800" b="1" dirty="0">
                <a:solidFill>
                  <a:schemeClr val="tx1"/>
                </a:solidFill>
                <a:latin typeface="+mj-lt"/>
              </a:rPr>
              <a:t>Section Break</a:t>
            </a:r>
          </a:p>
        </p:txBody>
      </p:sp>
      <p:sp>
        <p:nvSpPr>
          <p:cNvPr id="11" name="TextBox 15">
            <a:extLst>
              <a:ext uri="{FF2B5EF4-FFF2-40B4-BE49-F238E27FC236}">
                <a16:creationId xmlns:a16="http://schemas.microsoft.com/office/drawing/2014/main" id="{056F7928-EEAE-EE07-7BF3-A820E5B7D631}"/>
              </a:ext>
            </a:extLst>
          </p:cNvPr>
          <p:cNvSpPr txBox="1"/>
          <p:nvPr userDrawn="1"/>
        </p:nvSpPr>
        <p:spPr>
          <a:xfrm>
            <a:off x="5590889" y="3259723"/>
            <a:ext cx="5685860" cy="1169551"/>
          </a:xfrm>
          <a:prstGeom prst="rect">
            <a:avLst/>
          </a:prstGeom>
          <a:noFill/>
        </p:spPr>
        <p:txBody>
          <a:bodyPr wrap="square" rtlCol="0">
            <a:spAutoFit/>
          </a:bodyPr>
          <a:lstStyle/>
          <a:p>
            <a:pPr algn="just">
              <a:lnSpc>
                <a:spcPct val="150000"/>
              </a:lnSpc>
            </a:pPr>
            <a:r>
              <a:rPr lang="en-US" sz="1200">
                <a:solidFill>
                  <a:schemeClr val="tx1"/>
                </a:solidFill>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a:t>
            </a:r>
          </a:p>
        </p:txBody>
      </p:sp>
    </p:spTree>
    <p:extLst>
      <p:ext uri="{BB962C8B-B14F-4D97-AF65-F5344CB8AC3E}">
        <p14:creationId xmlns:p14="http://schemas.microsoft.com/office/powerpoint/2010/main" val="145704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2">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3A5EA400-1C30-9767-2CFF-B58FDF3C089D}"/>
              </a:ext>
            </a:extLst>
          </p:cNvPr>
          <p:cNvPicPr>
            <a:picLocks noGrp="1" noRot="1" noChangeAspect="1" noMove="1" noResize="1" noEditPoints="1" noAdjustHandles="1" noChangeArrowheads="1" noChangeShapeType="1" noCrop="1"/>
          </p:cNvPicPr>
          <p:nvPr userDrawn="1"/>
        </p:nvPicPr>
        <p:blipFill>
          <a:blip r:embed="rId2">
            <a:extLst>
              <a:ext uri="{BEBA8EAE-BF5A-486C-A8C5-ECC9F3942E4B}">
                <a14:imgProps xmlns:a14="http://schemas.microsoft.com/office/drawing/2010/main">
                  <a14:imgLayer r:embed="rId3">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Rectangle 1">
            <a:extLst>
              <a:ext uri="{FF2B5EF4-FFF2-40B4-BE49-F238E27FC236}">
                <a16:creationId xmlns:a16="http://schemas.microsoft.com/office/drawing/2014/main" id="{C54C5900-59D7-0932-625E-646F3752ADED}"/>
              </a:ext>
            </a:extLst>
          </p:cNvPr>
          <p:cNvSpPr>
            <a:spLocks noGrp="1" noRot="1" noMove="1" noResize="1" noEditPoints="1" noAdjustHandles="1" noChangeArrowheads="1" noChangeShapeType="1"/>
          </p:cNvSpPr>
          <p:nvPr userDrawn="1"/>
        </p:nvSpPr>
        <p:spPr>
          <a:xfrm>
            <a:off x="0" y="-2"/>
            <a:ext cx="12192000" cy="6857999"/>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3317B87-1DBE-F444-3542-D610EB7D03CE}"/>
              </a:ext>
            </a:extLst>
          </p:cNvPr>
          <p:cNvPicPr>
            <a:picLocks noChangeAspect="1"/>
          </p:cNvPicPr>
          <p:nvPr userDrawn="1"/>
        </p:nvPicPr>
        <p:blipFill>
          <a:blip r:embed="rId4">
            <a:extLst>
              <a:ext uri="{28A0092B-C50C-407E-A947-70E740481C1C}">
                <a14:useLocalDpi xmlns:a14="http://schemas.microsoft.com/office/drawing/2010/main" val="0"/>
              </a:ext>
            </a:extLst>
          </a:blip>
          <a:srcRect l="14628" t="10419" r="14628" b="10419"/>
          <a:stretch>
            <a:fillRect/>
          </a:stretch>
        </p:blipFill>
        <p:spPr>
          <a:xfrm>
            <a:off x="-420541" y="247748"/>
            <a:ext cx="5685860" cy="6362501"/>
          </a:xfrm>
          <a:custGeom>
            <a:avLst/>
            <a:gdLst>
              <a:gd name="connsiteX0" fmla="*/ 2842207 w 5685860"/>
              <a:gd name="connsiteY0" fmla="*/ 0 h 6362501"/>
              <a:gd name="connsiteX1" fmla="*/ 3163110 w 5685860"/>
              <a:gd name="connsiteY1" fmla="*/ 85538 h 6362501"/>
              <a:gd name="connsiteX2" fmla="*/ 5364714 w 5685860"/>
              <a:gd name="connsiteY2" fmla="*/ 1355524 h 6362501"/>
              <a:gd name="connsiteX3" fmla="*/ 5685860 w 5685860"/>
              <a:gd name="connsiteY3" fmla="*/ 1910297 h 6362501"/>
              <a:gd name="connsiteX4" fmla="*/ 5685860 w 5685860"/>
              <a:gd name="connsiteY4" fmla="*/ 4452205 h 6362501"/>
              <a:gd name="connsiteX5" fmla="*/ 5364714 w 5685860"/>
              <a:gd name="connsiteY5" fmla="*/ 5005047 h 6362501"/>
              <a:gd name="connsiteX6" fmla="*/ 3163110 w 5685860"/>
              <a:gd name="connsiteY6" fmla="*/ 6276967 h 6362501"/>
              <a:gd name="connsiteX7" fmla="*/ 2522750 w 5685860"/>
              <a:gd name="connsiteY7" fmla="*/ 6276967 h 6362501"/>
              <a:gd name="connsiteX8" fmla="*/ 319214 w 5685860"/>
              <a:gd name="connsiteY8" fmla="*/ 5005047 h 6362501"/>
              <a:gd name="connsiteX9" fmla="*/ 0 w 5685860"/>
              <a:gd name="connsiteY9" fmla="*/ 4452205 h 6362501"/>
              <a:gd name="connsiteX10" fmla="*/ 0 w 5685860"/>
              <a:gd name="connsiteY10" fmla="*/ 1910297 h 6362501"/>
              <a:gd name="connsiteX11" fmla="*/ 319214 w 5685860"/>
              <a:gd name="connsiteY11" fmla="*/ 1355524 h 6362501"/>
              <a:gd name="connsiteX12" fmla="*/ 2522750 w 5685860"/>
              <a:gd name="connsiteY12" fmla="*/ 85538 h 6362501"/>
              <a:gd name="connsiteX13" fmla="*/ 2842207 w 5685860"/>
              <a:gd name="connsiteY13" fmla="*/ 0 h 636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5860" h="6362501">
                <a:moveTo>
                  <a:pt x="2842207" y="0"/>
                </a:moveTo>
                <a:cubicBezTo>
                  <a:pt x="2952722" y="0"/>
                  <a:pt x="3063477" y="28512"/>
                  <a:pt x="3163110" y="85538"/>
                </a:cubicBezTo>
                <a:lnTo>
                  <a:pt x="5364714" y="1355524"/>
                </a:lnTo>
                <a:cubicBezTo>
                  <a:pt x="5563980" y="1471503"/>
                  <a:pt x="5685860" y="1682203"/>
                  <a:pt x="5685860" y="1910297"/>
                </a:cubicBezTo>
                <a:lnTo>
                  <a:pt x="5685860" y="4452205"/>
                </a:lnTo>
                <a:cubicBezTo>
                  <a:pt x="5685860" y="4680300"/>
                  <a:pt x="5563980" y="4890998"/>
                  <a:pt x="5364714" y="5005047"/>
                </a:cubicBezTo>
                <a:lnTo>
                  <a:pt x="3163110" y="6276967"/>
                </a:lnTo>
                <a:cubicBezTo>
                  <a:pt x="2963843" y="6391013"/>
                  <a:pt x="2720081" y="6391013"/>
                  <a:pt x="2522750" y="6276967"/>
                </a:cubicBezTo>
                <a:lnTo>
                  <a:pt x="319214" y="5005047"/>
                </a:lnTo>
                <a:cubicBezTo>
                  <a:pt x="121884" y="4890998"/>
                  <a:pt x="0" y="4680300"/>
                  <a:pt x="0" y="4452205"/>
                </a:cubicBezTo>
                <a:lnTo>
                  <a:pt x="0" y="1910297"/>
                </a:lnTo>
                <a:cubicBezTo>
                  <a:pt x="0" y="1682203"/>
                  <a:pt x="121884" y="1471503"/>
                  <a:pt x="319214" y="1355524"/>
                </a:cubicBezTo>
                <a:lnTo>
                  <a:pt x="2522750" y="85538"/>
                </a:lnTo>
                <a:cubicBezTo>
                  <a:pt x="2621416" y="28512"/>
                  <a:pt x="2731689" y="0"/>
                  <a:pt x="2842207" y="0"/>
                </a:cubicBezTo>
                <a:close/>
              </a:path>
            </a:pathLst>
          </a:custGeom>
        </p:spPr>
      </p:pic>
      <p:sp>
        <p:nvSpPr>
          <p:cNvPr id="10" name="TextBox 12">
            <a:extLst>
              <a:ext uri="{FF2B5EF4-FFF2-40B4-BE49-F238E27FC236}">
                <a16:creationId xmlns:a16="http://schemas.microsoft.com/office/drawing/2014/main" id="{DDEBDBF2-B9F5-D4D5-170F-F0BC20ED4BC6}"/>
              </a:ext>
            </a:extLst>
          </p:cNvPr>
          <p:cNvSpPr txBox="1"/>
          <p:nvPr userDrawn="1"/>
        </p:nvSpPr>
        <p:spPr>
          <a:xfrm>
            <a:off x="5590888" y="2428726"/>
            <a:ext cx="4330032" cy="830997"/>
          </a:xfrm>
          <a:prstGeom prst="rect">
            <a:avLst/>
          </a:prstGeom>
          <a:noFill/>
        </p:spPr>
        <p:txBody>
          <a:bodyPr wrap="none" rtlCol="0">
            <a:spAutoFit/>
          </a:bodyPr>
          <a:lstStyle/>
          <a:p>
            <a:r>
              <a:rPr lang="en-US" sz="4800" b="1" dirty="0">
                <a:solidFill>
                  <a:schemeClr val="tx1"/>
                </a:solidFill>
                <a:latin typeface="+mj-lt"/>
              </a:rPr>
              <a:t>Section Break</a:t>
            </a:r>
          </a:p>
        </p:txBody>
      </p:sp>
      <p:sp>
        <p:nvSpPr>
          <p:cNvPr id="11" name="TextBox 15">
            <a:extLst>
              <a:ext uri="{FF2B5EF4-FFF2-40B4-BE49-F238E27FC236}">
                <a16:creationId xmlns:a16="http://schemas.microsoft.com/office/drawing/2014/main" id="{056F7928-EEAE-EE07-7BF3-A820E5B7D631}"/>
              </a:ext>
            </a:extLst>
          </p:cNvPr>
          <p:cNvSpPr txBox="1"/>
          <p:nvPr userDrawn="1"/>
        </p:nvSpPr>
        <p:spPr>
          <a:xfrm>
            <a:off x="5590889" y="3259723"/>
            <a:ext cx="5685860" cy="1169551"/>
          </a:xfrm>
          <a:prstGeom prst="rect">
            <a:avLst/>
          </a:prstGeom>
          <a:noFill/>
        </p:spPr>
        <p:txBody>
          <a:bodyPr wrap="square" rtlCol="0">
            <a:spAutoFit/>
          </a:bodyPr>
          <a:lstStyle/>
          <a:p>
            <a:pPr algn="just">
              <a:lnSpc>
                <a:spcPct val="150000"/>
              </a:lnSpc>
            </a:pPr>
            <a:r>
              <a:rPr lang="en-US" sz="1200">
                <a:solidFill>
                  <a:schemeClr val="tx1"/>
                </a:solidFill>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a:t>
            </a:r>
          </a:p>
        </p:txBody>
      </p:sp>
    </p:spTree>
    <p:extLst>
      <p:ext uri="{BB962C8B-B14F-4D97-AF65-F5344CB8AC3E}">
        <p14:creationId xmlns:p14="http://schemas.microsoft.com/office/powerpoint/2010/main" val="71778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3">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3A5EA400-1C30-9767-2CFF-B58FDF3C089D}"/>
              </a:ext>
            </a:extLst>
          </p:cNvPr>
          <p:cNvPicPr>
            <a:picLocks noGrp="1" noRot="1" noChangeAspect="1" noMove="1" noResize="1" noEditPoints="1" noAdjustHandles="1" noChangeArrowheads="1" noChangeShapeType="1" noCrop="1"/>
          </p:cNvPicPr>
          <p:nvPr userDrawn="1"/>
        </p:nvPicPr>
        <p:blipFill>
          <a:blip r:embed="rId2">
            <a:extLst>
              <a:ext uri="{BEBA8EAE-BF5A-486C-A8C5-ECC9F3942E4B}">
                <a14:imgProps xmlns:a14="http://schemas.microsoft.com/office/drawing/2010/main">
                  <a14:imgLayer r:embed="rId3">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Rectangle 1">
            <a:extLst>
              <a:ext uri="{FF2B5EF4-FFF2-40B4-BE49-F238E27FC236}">
                <a16:creationId xmlns:a16="http://schemas.microsoft.com/office/drawing/2014/main" id="{C54C5900-59D7-0932-625E-646F3752ADED}"/>
              </a:ext>
            </a:extLst>
          </p:cNvPr>
          <p:cNvSpPr>
            <a:spLocks noGrp="1" noRot="1" noMove="1" noResize="1" noEditPoints="1" noAdjustHandles="1" noChangeArrowheads="1" noChangeShapeType="1"/>
          </p:cNvSpPr>
          <p:nvPr userDrawn="1"/>
        </p:nvSpPr>
        <p:spPr>
          <a:xfrm>
            <a:off x="0" y="1"/>
            <a:ext cx="12192000" cy="6857999"/>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3317B87-1DBE-F444-3542-D610EB7D03CE}"/>
              </a:ext>
            </a:extLst>
          </p:cNvPr>
          <p:cNvPicPr>
            <a:picLocks noChangeAspect="1"/>
          </p:cNvPicPr>
          <p:nvPr userDrawn="1"/>
        </p:nvPicPr>
        <p:blipFill>
          <a:blip r:embed="rId4">
            <a:extLst>
              <a:ext uri="{28A0092B-C50C-407E-A947-70E740481C1C}">
                <a14:useLocalDpi xmlns:a14="http://schemas.microsoft.com/office/drawing/2010/main" val="0"/>
              </a:ext>
            </a:extLst>
          </a:blip>
          <a:srcRect l="14628" t="10419" r="14628" b="10419"/>
          <a:stretch>
            <a:fillRect/>
          </a:stretch>
        </p:blipFill>
        <p:spPr>
          <a:xfrm>
            <a:off x="-420541" y="247748"/>
            <a:ext cx="5685860" cy="6362501"/>
          </a:xfrm>
          <a:custGeom>
            <a:avLst/>
            <a:gdLst>
              <a:gd name="connsiteX0" fmla="*/ 2842207 w 5685860"/>
              <a:gd name="connsiteY0" fmla="*/ 0 h 6362501"/>
              <a:gd name="connsiteX1" fmla="*/ 3163110 w 5685860"/>
              <a:gd name="connsiteY1" fmla="*/ 85538 h 6362501"/>
              <a:gd name="connsiteX2" fmla="*/ 5364714 w 5685860"/>
              <a:gd name="connsiteY2" fmla="*/ 1355524 h 6362501"/>
              <a:gd name="connsiteX3" fmla="*/ 5685860 w 5685860"/>
              <a:gd name="connsiteY3" fmla="*/ 1910297 h 6362501"/>
              <a:gd name="connsiteX4" fmla="*/ 5685860 w 5685860"/>
              <a:gd name="connsiteY4" fmla="*/ 4452205 h 6362501"/>
              <a:gd name="connsiteX5" fmla="*/ 5364714 w 5685860"/>
              <a:gd name="connsiteY5" fmla="*/ 5005047 h 6362501"/>
              <a:gd name="connsiteX6" fmla="*/ 3163110 w 5685860"/>
              <a:gd name="connsiteY6" fmla="*/ 6276967 h 6362501"/>
              <a:gd name="connsiteX7" fmla="*/ 2522750 w 5685860"/>
              <a:gd name="connsiteY7" fmla="*/ 6276967 h 6362501"/>
              <a:gd name="connsiteX8" fmla="*/ 319214 w 5685860"/>
              <a:gd name="connsiteY8" fmla="*/ 5005047 h 6362501"/>
              <a:gd name="connsiteX9" fmla="*/ 0 w 5685860"/>
              <a:gd name="connsiteY9" fmla="*/ 4452205 h 6362501"/>
              <a:gd name="connsiteX10" fmla="*/ 0 w 5685860"/>
              <a:gd name="connsiteY10" fmla="*/ 1910297 h 6362501"/>
              <a:gd name="connsiteX11" fmla="*/ 319214 w 5685860"/>
              <a:gd name="connsiteY11" fmla="*/ 1355524 h 6362501"/>
              <a:gd name="connsiteX12" fmla="*/ 2522750 w 5685860"/>
              <a:gd name="connsiteY12" fmla="*/ 85538 h 6362501"/>
              <a:gd name="connsiteX13" fmla="*/ 2842207 w 5685860"/>
              <a:gd name="connsiteY13" fmla="*/ 0 h 636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5860" h="6362501">
                <a:moveTo>
                  <a:pt x="2842207" y="0"/>
                </a:moveTo>
                <a:cubicBezTo>
                  <a:pt x="2952722" y="0"/>
                  <a:pt x="3063477" y="28512"/>
                  <a:pt x="3163110" y="85538"/>
                </a:cubicBezTo>
                <a:lnTo>
                  <a:pt x="5364714" y="1355524"/>
                </a:lnTo>
                <a:cubicBezTo>
                  <a:pt x="5563980" y="1471503"/>
                  <a:pt x="5685860" y="1682203"/>
                  <a:pt x="5685860" y="1910297"/>
                </a:cubicBezTo>
                <a:lnTo>
                  <a:pt x="5685860" y="4452205"/>
                </a:lnTo>
                <a:cubicBezTo>
                  <a:pt x="5685860" y="4680300"/>
                  <a:pt x="5563980" y="4890998"/>
                  <a:pt x="5364714" y="5005047"/>
                </a:cubicBezTo>
                <a:lnTo>
                  <a:pt x="3163110" y="6276967"/>
                </a:lnTo>
                <a:cubicBezTo>
                  <a:pt x="2963843" y="6391013"/>
                  <a:pt x="2720081" y="6391013"/>
                  <a:pt x="2522750" y="6276967"/>
                </a:cubicBezTo>
                <a:lnTo>
                  <a:pt x="319214" y="5005047"/>
                </a:lnTo>
                <a:cubicBezTo>
                  <a:pt x="121884" y="4890998"/>
                  <a:pt x="0" y="4680300"/>
                  <a:pt x="0" y="4452205"/>
                </a:cubicBezTo>
                <a:lnTo>
                  <a:pt x="0" y="1910297"/>
                </a:lnTo>
                <a:cubicBezTo>
                  <a:pt x="0" y="1682203"/>
                  <a:pt x="121884" y="1471503"/>
                  <a:pt x="319214" y="1355524"/>
                </a:cubicBezTo>
                <a:lnTo>
                  <a:pt x="2522750" y="85538"/>
                </a:lnTo>
                <a:cubicBezTo>
                  <a:pt x="2621416" y="28512"/>
                  <a:pt x="2731689" y="0"/>
                  <a:pt x="2842207" y="0"/>
                </a:cubicBezTo>
                <a:close/>
              </a:path>
            </a:pathLst>
          </a:custGeom>
        </p:spPr>
      </p:pic>
      <p:sp>
        <p:nvSpPr>
          <p:cNvPr id="10" name="TextBox 12">
            <a:extLst>
              <a:ext uri="{FF2B5EF4-FFF2-40B4-BE49-F238E27FC236}">
                <a16:creationId xmlns:a16="http://schemas.microsoft.com/office/drawing/2014/main" id="{DDEBDBF2-B9F5-D4D5-170F-F0BC20ED4BC6}"/>
              </a:ext>
            </a:extLst>
          </p:cNvPr>
          <p:cNvSpPr txBox="1"/>
          <p:nvPr userDrawn="1"/>
        </p:nvSpPr>
        <p:spPr>
          <a:xfrm>
            <a:off x="5590888" y="2428726"/>
            <a:ext cx="4330032" cy="830997"/>
          </a:xfrm>
          <a:prstGeom prst="rect">
            <a:avLst/>
          </a:prstGeom>
          <a:noFill/>
        </p:spPr>
        <p:txBody>
          <a:bodyPr wrap="none" rtlCol="0">
            <a:spAutoFit/>
          </a:bodyPr>
          <a:lstStyle/>
          <a:p>
            <a:r>
              <a:rPr lang="en-US" sz="4800" b="1" dirty="0">
                <a:solidFill>
                  <a:schemeClr val="tx1"/>
                </a:solidFill>
                <a:latin typeface="+mj-lt"/>
              </a:rPr>
              <a:t>Section Break</a:t>
            </a:r>
          </a:p>
        </p:txBody>
      </p:sp>
      <p:sp>
        <p:nvSpPr>
          <p:cNvPr id="11" name="TextBox 15">
            <a:extLst>
              <a:ext uri="{FF2B5EF4-FFF2-40B4-BE49-F238E27FC236}">
                <a16:creationId xmlns:a16="http://schemas.microsoft.com/office/drawing/2014/main" id="{056F7928-EEAE-EE07-7BF3-A820E5B7D631}"/>
              </a:ext>
            </a:extLst>
          </p:cNvPr>
          <p:cNvSpPr txBox="1"/>
          <p:nvPr userDrawn="1"/>
        </p:nvSpPr>
        <p:spPr>
          <a:xfrm>
            <a:off x="5590889" y="3259723"/>
            <a:ext cx="5685860" cy="1169551"/>
          </a:xfrm>
          <a:prstGeom prst="rect">
            <a:avLst/>
          </a:prstGeom>
          <a:noFill/>
        </p:spPr>
        <p:txBody>
          <a:bodyPr wrap="square" rtlCol="0">
            <a:spAutoFit/>
          </a:bodyPr>
          <a:lstStyle/>
          <a:p>
            <a:pPr algn="just">
              <a:lnSpc>
                <a:spcPct val="150000"/>
              </a:lnSpc>
            </a:pPr>
            <a:r>
              <a:rPr lang="en-US" sz="1200">
                <a:solidFill>
                  <a:schemeClr val="tx1"/>
                </a:solidFill>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a:t>
            </a:r>
          </a:p>
        </p:txBody>
      </p:sp>
    </p:spTree>
    <p:extLst>
      <p:ext uri="{BB962C8B-B14F-4D97-AF65-F5344CB8AC3E}">
        <p14:creationId xmlns:p14="http://schemas.microsoft.com/office/powerpoint/2010/main" val="30352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lestone Layout">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F195A548-4B48-4674-7129-9958B5219918}"/>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pic>
        <p:nvPicPr>
          <p:cNvPr id="6" name="Picture 30">
            <a:extLst>
              <a:ext uri="{FF2B5EF4-FFF2-40B4-BE49-F238E27FC236}">
                <a16:creationId xmlns:a16="http://schemas.microsoft.com/office/drawing/2014/main" id="{01F86075-6875-D8C3-C153-18EE015305B1}"/>
              </a:ext>
            </a:extLst>
          </p:cNvPr>
          <p:cNvPicPr>
            <a:picLocks noChangeAspect="1"/>
          </p:cNvPicPr>
          <p:nvPr userDrawn="1"/>
        </p:nvPicPr>
        <p:blipFill>
          <a:blip r:embed="rId3">
            <a:extLst>
              <a:ext uri="{28A0092B-C50C-407E-A947-70E740481C1C}">
                <a14:useLocalDpi xmlns:a14="http://schemas.microsoft.com/office/drawing/2010/main" val="0"/>
              </a:ext>
            </a:extLst>
          </a:blip>
          <a:srcRect l="6126" t="17340" r="6126" b="27735"/>
          <a:stretch>
            <a:fillRect/>
          </a:stretch>
        </p:blipFill>
        <p:spPr>
          <a:xfrm>
            <a:off x="1" y="3497016"/>
            <a:ext cx="4546781" cy="2845967"/>
          </a:xfrm>
          <a:custGeom>
            <a:avLst/>
            <a:gdLst>
              <a:gd name="connsiteX0" fmla="*/ 2002828 w 4546781"/>
              <a:gd name="connsiteY0" fmla="*/ 0 h 2845967"/>
              <a:gd name="connsiteX1" fmla="*/ 2289911 w 4546781"/>
              <a:gd name="connsiteY1" fmla="*/ 76522 h 2845967"/>
              <a:gd name="connsiteX2" fmla="*/ 4259481 w 4546781"/>
              <a:gd name="connsiteY2" fmla="*/ 1212661 h 2845967"/>
              <a:gd name="connsiteX3" fmla="*/ 4546781 w 4546781"/>
              <a:gd name="connsiteY3" fmla="*/ 1708965 h 2845967"/>
              <a:gd name="connsiteX4" fmla="*/ 4546781 w 4546781"/>
              <a:gd name="connsiteY4" fmla="*/ 2845967 h 2845967"/>
              <a:gd name="connsiteX5" fmla="*/ 0 w 4546781"/>
              <a:gd name="connsiteY5" fmla="*/ 2845967 h 2845967"/>
              <a:gd name="connsiteX6" fmla="*/ 0 w 4546781"/>
              <a:gd name="connsiteY6" fmla="*/ 1066122 h 2845967"/>
              <a:gd name="connsiteX7" fmla="*/ 1717040 w 4546781"/>
              <a:gd name="connsiteY7" fmla="*/ 76522 h 2845967"/>
              <a:gd name="connsiteX8" fmla="*/ 2002828 w 4546781"/>
              <a:gd name="connsiteY8" fmla="*/ 0 h 284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6781" h="2845967">
                <a:moveTo>
                  <a:pt x="2002828" y="0"/>
                </a:moveTo>
                <a:cubicBezTo>
                  <a:pt x="2101696" y="0"/>
                  <a:pt x="2200778" y="25507"/>
                  <a:pt x="2289911" y="76522"/>
                </a:cubicBezTo>
                <a:lnTo>
                  <a:pt x="4259481" y="1212661"/>
                </a:lnTo>
                <a:cubicBezTo>
                  <a:pt x="4437747" y="1316417"/>
                  <a:pt x="4546781" y="1504910"/>
                  <a:pt x="4546781" y="1708965"/>
                </a:cubicBezTo>
                <a:lnTo>
                  <a:pt x="4546781" y="2845967"/>
                </a:lnTo>
                <a:lnTo>
                  <a:pt x="0" y="2845967"/>
                </a:lnTo>
                <a:lnTo>
                  <a:pt x="0" y="1066122"/>
                </a:lnTo>
                <a:lnTo>
                  <a:pt x="1717040" y="76522"/>
                </a:lnTo>
                <a:cubicBezTo>
                  <a:pt x="1805307" y="25507"/>
                  <a:pt x="1903959" y="0"/>
                  <a:pt x="2002828" y="0"/>
                </a:cubicBezTo>
                <a:close/>
              </a:path>
            </a:pathLst>
          </a:custGeom>
        </p:spPr>
      </p:pic>
      <p:sp>
        <p:nvSpPr>
          <p:cNvPr id="7" name="Freeform: Shape 5">
            <a:extLst>
              <a:ext uri="{FF2B5EF4-FFF2-40B4-BE49-F238E27FC236}">
                <a16:creationId xmlns:a16="http://schemas.microsoft.com/office/drawing/2014/main" id="{0C8BE5E2-7498-F46A-3E7C-4A43E5531D28}"/>
              </a:ext>
            </a:extLst>
          </p:cNvPr>
          <p:cNvSpPr>
            <a:spLocks/>
          </p:cNvSpPr>
          <p:nvPr userDrawn="1"/>
        </p:nvSpPr>
        <p:spPr bwMode="auto">
          <a:xfrm>
            <a:off x="8597012" y="1125008"/>
            <a:ext cx="560218" cy="626886"/>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1"/>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8" name="Freeform: Shape 6">
            <a:extLst>
              <a:ext uri="{FF2B5EF4-FFF2-40B4-BE49-F238E27FC236}">
                <a16:creationId xmlns:a16="http://schemas.microsoft.com/office/drawing/2014/main" id="{1D755088-C2DC-5B72-F1F4-92ED9FE8D0E7}"/>
              </a:ext>
            </a:extLst>
          </p:cNvPr>
          <p:cNvSpPr>
            <a:spLocks/>
          </p:cNvSpPr>
          <p:nvPr userDrawn="1"/>
        </p:nvSpPr>
        <p:spPr bwMode="auto">
          <a:xfrm>
            <a:off x="8597012" y="3115557"/>
            <a:ext cx="560218" cy="626886"/>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2"/>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9" name="Freeform: Shape 7">
            <a:extLst>
              <a:ext uri="{FF2B5EF4-FFF2-40B4-BE49-F238E27FC236}">
                <a16:creationId xmlns:a16="http://schemas.microsoft.com/office/drawing/2014/main" id="{76E21036-DFA5-5180-99F6-7FBEEC03B858}"/>
              </a:ext>
            </a:extLst>
          </p:cNvPr>
          <p:cNvSpPr>
            <a:spLocks/>
          </p:cNvSpPr>
          <p:nvPr userDrawn="1"/>
        </p:nvSpPr>
        <p:spPr bwMode="auto">
          <a:xfrm>
            <a:off x="8597012" y="5106106"/>
            <a:ext cx="560218" cy="626886"/>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3"/>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cxnSp>
        <p:nvCxnSpPr>
          <p:cNvPr id="10" name="Straight Connector 18">
            <a:extLst>
              <a:ext uri="{FF2B5EF4-FFF2-40B4-BE49-F238E27FC236}">
                <a16:creationId xmlns:a16="http://schemas.microsoft.com/office/drawing/2014/main" id="{72DA6462-2648-50F7-700C-A8310FB65C2E}"/>
              </a:ext>
            </a:extLst>
          </p:cNvPr>
          <p:cNvCxnSpPr>
            <a:cxnSpLocks/>
          </p:cNvCxnSpPr>
          <p:nvPr userDrawn="1"/>
        </p:nvCxnSpPr>
        <p:spPr>
          <a:xfrm flipH="1">
            <a:off x="8877050" y="3742443"/>
            <a:ext cx="142" cy="13636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9">
            <a:extLst>
              <a:ext uri="{FF2B5EF4-FFF2-40B4-BE49-F238E27FC236}">
                <a16:creationId xmlns:a16="http://schemas.microsoft.com/office/drawing/2014/main" id="{961446B2-CDD3-7C5B-C9E8-F06A4898C58B}"/>
              </a:ext>
            </a:extLst>
          </p:cNvPr>
          <p:cNvCxnSpPr>
            <a:cxnSpLocks/>
          </p:cNvCxnSpPr>
          <p:nvPr userDrawn="1"/>
        </p:nvCxnSpPr>
        <p:spPr>
          <a:xfrm flipH="1">
            <a:off x="8877050" y="1751894"/>
            <a:ext cx="142" cy="13636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20">
            <a:extLst>
              <a:ext uri="{FF2B5EF4-FFF2-40B4-BE49-F238E27FC236}">
                <a16:creationId xmlns:a16="http://schemas.microsoft.com/office/drawing/2014/main" id="{1B192183-3065-102A-3B48-19A6D7C6C879}"/>
              </a:ext>
            </a:extLst>
          </p:cNvPr>
          <p:cNvCxnSpPr>
            <a:cxnSpLocks/>
          </p:cNvCxnSpPr>
          <p:nvPr userDrawn="1"/>
        </p:nvCxnSpPr>
        <p:spPr>
          <a:xfrm>
            <a:off x="8877192" y="5732992"/>
            <a:ext cx="0" cy="6099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egnaposto data 2">
            <a:extLst>
              <a:ext uri="{FF2B5EF4-FFF2-40B4-BE49-F238E27FC236}">
                <a16:creationId xmlns:a16="http://schemas.microsoft.com/office/drawing/2014/main" id="{1E76D19F-9B8F-C038-7008-7CB9D4201468}"/>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C3008286-C10B-48B3-91D0-49B15BCFF717}" type="datetime1">
              <a:rPr lang="en-GB" smtClean="0"/>
              <a:t>16/01/2025</a:t>
            </a:fld>
            <a:endParaRPr lang="it-IT"/>
          </a:p>
        </p:txBody>
      </p:sp>
      <p:sp>
        <p:nvSpPr>
          <p:cNvPr id="14" name="Segnaposto piè di pagina 3">
            <a:extLst>
              <a:ext uri="{FF2B5EF4-FFF2-40B4-BE49-F238E27FC236}">
                <a16:creationId xmlns:a16="http://schemas.microsoft.com/office/drawing/2014/main" id="{A94C8FEB-8F21-ECDB-C942-DBE364C71238}"/>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15" name="Segnaposto numero diapositiva 4">
            <a:extLst>
              <a:ext uri="{FF2B5EF4-FFF2-40B4-BE49-F238E27FC236}">
                <a16:creationId xmlns:a16="http://schemas.microsoft.com/office/drawing/2014/main" id="{F8D869F2-6E09-E68C-35E6-35FDCE42592E}"/>
              </a:ext>
            </a:extLst>
          </p:cNvPr>
          <p:cNvSpPr>
            <a:spLocks noGrp="1"/>
          </p:cNvSpPr>
          <p:nvPr>
            <p:ph type="sldNum" sz="quarter" idx="12"/>
          </p:nvPr>
        </p:nvSpPr>
        <p:spPr>
          <a:xfrm>
            <a:off x="8962844" y="6435860"/>
            <a:ext cx="2743200" cy="365125"/>
          </a:xfrm>
          <a:prstGeom prst="rect">
            <a:avLst/>
          </a:prstGeom>
        </p:spPr>
        <p:txBody>
          <a:bodyPr/>
          <a:lstStyle>
            <a:lvl1pPr>
              <a:defRPr sz="900" b="1">
                <a:solidFill>
                  <a:srgbClr val="7030A0"/>
                </a:solidFill>
              </a:defRPr>
            </a:lvl1pPr>
          </a:lstStyle>
          <a:p>
            <a:fld id="{3831EE3E-1033-44C5-81CC-A338D7D9C080}" type="slidenum">
              <a:rPr lang="it-IT" smtClean="0"/>
              <a:pPr/>
              <a:t>‹#›</a:t>
            </a:fld>
            <a:endParaRPr lang="it-IT"/>
          </a:p>
        </p:txBody>
      </p:sp>
      <p:pic>
        <p:nvPicPr>
          <p:cNvPr id="16" name="Immagine 15">
            <a:extLst>
              <a:ext uri="{FF2B5EF4-FFF2-40B4-BE49-F238E27FC236}">
                <a16:creationId xmlns:a16="http://schemas.microsoft.com/office/drawing/2014/main" id="{9B2F076D-6A24-C6B2-BDDA-D403C0548B1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17" name="Connettore diritto 16">
            <a:extLst>
              <a:ext uri="{FF2B5EF4-FFF2-40B4-BE49-F238E27FC236}">
                <a16:creationId xmlns:a16="http://schemas.microsoft.com/office/drawing/2014/main" id="{0F6FA82F-B12E-EA17-98D6-ACCE636BAEBF}"/>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C832A35-A18A-352B-B810-8CEEEFAC7C00}"/>
              </a:ext>
            </a:extLst>
          </p:cNvPr>
          <p:cNvSpPr>
            <a:spLocks noGrp="1"/>
          </p:cNvSpPr>
          <p:nvPr>
            <p:ph type="title" hasCustomPrompt="1"/>
          </p:nvPr>
        </p:nvSpPr>
        <p:spPr>
          <a:xfrm>
            <a:off x="663298" y="667949"/>
            <a:ext cx="6316457" cy="844810"/>
          </a:xfrm>
          <a:prstGeom prst="rect">
            <a:avLst/>
          </a:prstGeom>
        </p:spPr>
        <p:txBody>
          <a:bodyPr anchor="ctr"/>
          <a:lstStyle>
            <a:lvl1pPr>
              <a:defRPr/>
            </a:lvl1pPr>
          </a:lstStyle>
          <a:p>
            <a:r>
              <a:rPr lang="en-US" dirty="0"/>
              <a:t>Milestones</a:t>
            </a:r>
          </a:p>
        </p:txBody>
      </p:sp>
      <p:sp>
        <p:nvSpPr>
          <p:cNvPr id="20" name="TextBox 19">
            <a:extLst>
              <a:ext uri="{FF2B5EF4-FFF2-40B4-BE49-F238E27FC236}">
                <a16:creationId xmlns:a16="http://schemas.microsoft.com/office/drawing/2014/main" id="{55ADCB2C-CE2C-920E-3EE1-18D36DACD4CB}"/>
              </a:ext>
            </a:extLst>
          </p:cNvPr>
          <p:cNvSpPr txBox="1"/>
          <p:nvPr userDrawn="1"/>
        </p:nvSpPr>
        <p:spPr>
          <a:xfrm>
            <a:off x="9399074" y="1220944"/>
            <a:ext cx="1683474" cy="338554"/>
          </a:xfrm>
          <a:prstGeom prst="rect">
            <a:avLst/>
          </a:prstGeom>
          <a:noFill/>
        </p:spPr>
        <p:txBody>
          <a:bodyPr wrap="none" rtlCol="0" anchor="ctr">
            <a:spAutoFit/>
          </a:bodyPr>
          <a:lstStyle/>
          <a:p>
            <a:pPr algn="ctr"/>
            <a:r>
              <a:rPr lang="en-US" sz="1600" b="1" dirty="0">
                <a:latin typeface="+mj-lt"/>
              </a:rPr>
              <a:t>Title Milestone</a:t>
            </a:r>
          </a:p>
        </p:txBody>
      </p:sp>
      <p:sp>
        <p:nvSpPr>
          <p:cNvPr id="21" name="TextBox 20">
            <a:extLst>
              <a:ext uri="{FF2B5EF4-FFF2-40B4-BE49-F238E27FC236}">
                <a16:creationId xmlns:a16="http://schemas.microsoft.com/office/drawing/2014/main" id="{79E7F782-2ECD-0EA5-69CB-ECDCC3AA89AF}"/>
              </a:ext>
            </a:extLst>
          </p:cNvPr>
          <p:cNvSpPr txBox="1"/>
          <p:nvPr userDrawn="1"/>
        </p:nvSpPr>
        <p:spPr>
          <a:xfrm>
            <a:off x="9519300" y="1474895"/>
            <a:ext cx="1443024" cy="276999"/>
          </a:xfrm>
          <a:prstGeom prst="rect">
            <a:avLst/>
          </a:prstGeom>
          <a:noFill/>
        </p:spPr>
        <p:txBody>
          <a:bodyPr wrap="none" rtlCol="0" anchor="ctr">
            <a:spAutoFit/>
          </a:bodyPr>
          <a:lstStyle/>
          <a:p>
            <a:pPr algn="ctr"/>
            <a:r>
              <a:rPr lang="en-US" sz="1200" dirty="0">
                <a:solidFill>
                  <a:schemeClr val="accent1"/>
                </a:solidFill>
              </a:rPr>
              <a:t>Subtitle milestone</a:t>
            </a:r>
          </a:p>
        </p:txBody>
      </p:sp>
      <p:sp>
        <p:nvSpPr>
          <p:cNvPr id="22" name="TextBox 19">
            <a:extLst>
              <a:ext uri="{FF2B5EF4-FFF2-40B4-BE49-F238E27FC236}">
                <a16:creationId xmlns:a16="http://schemas.microsoft.com/office/drawing/2014/main" id="{99EB8EC3-6A79-44CA-645D-99008C74B5A1}"/>
              </a:ext>
            </a:extLst>
          </p:cNvPr>
          <p:cNvSpPr txBox="1"/>
          <p:nvPr userDrawn="1"/>
        </p:nvSpPr>
        <p:spPr>
          <a:xfrm>
            <a:off x="9399074" y="3158462"/>
            <a:ext cx="1683474" cy="338554"/>
          </a:xfrm>
          <a:prstGeom prst="rect">
            <a:avLst/>
          </a:prstGeom>
          <a:noFill/>
        </p:spPr>
        <p:txBody>
          <a:bodyPr wrap="none" rtlCol="0" anchor="ctr">
            <a:spAutoFit/>
          </a:bodyPr>
          <a:lstStyle/>
          <a:p>
            <a:pPr algn="ctr"/>
            <a:r>
              <a:rPr lang="en-US" sz="1600" b="1" dirty="0">
                <a:latin typeface="+mj-lt"/>
              </a:rPr>
              <a:t>Title Milestone</a:t>
            </a:r>
          </a:p>
        </p:txBody>
      </p:sp>
      <p:sp>
        <p:nvSpPr>
          <p:cNvPr id="23" name="TextBox 20">
            <a:extLst>
              <a:ext uri="{FF2B5EF4-FFF2-40B4-BE49-F238E27FC236}">
                <a16:creationId xmlns:a16="http://schemas.microsoft.com/office/drawing/2014/main" id="{4D79DE0A-ACEF-0FDB-6DAF-591E832D51AE}"/>
              </a:ext>
            </a:extLst>
          </p:cNvPr>
          <p:cNvSpPr txBox="1"/>
          <p:nvPr userDrawn="1"/>
        </p:nvSpPr>
        <p:spPr>
          <a:xfrm>
            <a:off x="9519300" y="3412413"/>
            <a:ext cx="1443024" cy="276999"/>
          </a:xfrm>
          <a:prstGeom prst="rect">
            <a:avLst/>
          </a:prstGeom>
          <a:noFill/>
        </p:spPr>
        <p:txBody>
          <a:bodyPr wrap="none" rtlCol="0" anchor="ctr">
            <a:spAutoFit/>
          </a:bodyPr>
          <a:lstStyle/>
          <a:p>
            <a:pPr algn="ctr"/>
            <a:r>
              <a:rPr lang="en-US" sz="1200" dirty="0">
                <a:solidFill>
                  <a:schemeClr val="accent1"/>
                </a:solidFill>
              </a:rPr>
              <a:t>Subtitle milestone</a:t>
            </a:r>
          </a:p>
        </p:txBody>
      </p:sp>
      <p:sp>
        <p:nvSpPr>
          <p:cNvPr id="24" name="TextBox 19">
            <a:extLst>
              <a:ext uri="{FF2B5EF4-FFF2-40B4-BE49-F238E27FC236}">
                <a16:creationId xmlns:a16="http://schemas.microsoft.com/office/drawing/2014/main" id="{B8412E44-ACD4-C4DE-B71B-E682369835DF}"/>
              </a:ext>
            </a:extLst>
          </p:cNvPr>
          <p:cNvSpPr txBox="1"/>
          <p:nvPr userDrawn="1"/>
        </p:nvSpPr>
        <p:spPr>
          <a:xfrm>
            <a:off x="9399074" y="5106106"/>
            <a:ext cx="1683474" cy="338554"/>
          </a:xfrm>
          <a:prstGeom prst="rect">
            <a:avLst/>
          </a:prstGeom>
          <a:noFill/>
        </p:spPr>
        <p:txBody>
          <a:bodyPr wrap="none" rtlCol="0" anchor="ctr">
            <a:spAutoFit/>
          </a:bodyPr>
          <a:lstStyle/>
          <a:p>
            <a:pPr algn="ctr"/>
            <a:r>
              <a:rPr lang="en-US" sz="1600" b="1" dirty="0">
                <a:latin typeface="+mj-lt"/>
              </a:rPr>
              <a:t>Title Milestone</a:t>
            </a:r>
          </a:p>
        </p:txBody>
      </p:sp>
      <p:sp>
        <p:nvSpPr>
          <p:cNvPr id="25" name="TextBox 20">
            <a:extLst>
              <a:ext uri="{FF2B5EF4-FFF2-40B4-BE49-F238E27FC236}">
                <a16:creationId xmlns:a16="http://schemas.microsoft.com/office/drawing/2014/main" id="{D32F2306-971E-2ED9-5E97-7240B6D3B2A1}"/>
              </a:ext>
            </a:extLst>
          </p:cNvPr>
          <p:cNvSpPr txBox="1"/>
          <p:nvPr userDrawn="1"/>
        </p:nvSpPr>
        <p:spPr>
          <a:xfrm>
            <a:off x="9519300" y="5360057"/>
            <a:ext cx="1443024" cy="276999"/>
          </a:xfrm>
          <a:prstGeom prst="rect">
            <a:avLst/>
          </a:prstGeom>
          <a:noFill/>
        </p:spPr>
        <p:txBody>
          <a:bodyPr wrap="none" rtlCol="0" anchor="ctr">
            <a:spAutoFit/>
          </a:bodyPr>
          <a:lstStyle/>
          <a:p>
            <a:pPr algn="ctr"/>
            <a:r>
              <a:rPr lang="en-US" sz="1200" dirty="0">
                <a:solidFill>
                  <a:schemeClr val="accent1"/>
                </a:solidFill>
              </a:rPr>
              <a:t>Subtitle milestone</a:t>
            </a:r>
          </a:p>
        </p:txBody>
      </p:sp>
      <p:sp>
        <p:nvSpPr>
          <p:cNvPr id="26" name="Text Placeholder 3">
            <a:extLst>
              <a:ext uri="{FF2B5EF4-FFF2-40B4-BE49-F238E27FC236}">
                <a16:creationId xmlns:a16="http://schemas.microsoft.com/office/drawing/2014/main" id="{8D19100E-ACCB-014B-E89E-75781AAE3C99}"/>
              </a:ext>
            </a:extLst>
          </p:cNvPr>
          <p:cNvSpPr>
            <a:spLocks noGrp="1"/>
          </p:cNvSpPr>
          <p:nvPr>
            <p:ph type="body" sz="half" idx="2" hasCustomPrompt="1"/>
          </p:nvPr>
        </p:nvSpPr>
        <p:spPr>
          <a:xfrm>
            <a:off x="663298" y="1639341"/>
            <a:ext cx="6333849" cy="1731091"/>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dirty="0"/>
              <a:t>Click to </a:t>
            </a:r>
            <a:r>
              <a:rPr lang="it-IT" dirty="0" err="1"/>
              <a:t>edit</a:t>
            </a:r>
            <a:r>
              <a:rPr lang="it-IT" dirty="0"/>
              <a:t> text style</a:t>
            </a:r>
            <a:endParaRPr lang="en-US" dirty="0"/>
          </a:p>
        </p:txBody>
      </p:sp>
    </p:spTree>
    <p:extLst>
      <p:ext uri="{BB962C8B-B14F-4D97-AF65-F5344CB8AC3E}">
        <p14:creationId xmlns:p14="http://schemas.microsoft.com/office/powerpoint/2010/main" val="248530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9" grpId="0"/>
      <p:bldP spid="20" grpId="0"/>
      <p:bldP spid="21" grpId="0"/>
      <p:bldP spid="22" grpId="0"/>
      <p:bldP spid="23" grpId="0"/>
      <p:bldP spid="24" grpId="0"/>
      <p:bldP spid="2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pic>
        <p:nvPicPr>
          <p:cNvPr id="43" name="Immagine 42">
            <a:extLst>
              <a:ext uri="{FF2B5EF4-FFF2-40B4-BE49-F238E27FC236}">
                <a16:creationId xmlns:a16="http://schemas.microsoft.com/office/drawing/2014/main" id="{E2241E4D-ED01-4F41-3CA3-1BEEAC021060}"/>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6" name="Freeform: Shape 2">
            <a:extLst>
              <a:ext uri="{FF2B5EF4-FFF2-40B4-BE49-F238E27FC236}">
                <a16:creationId xmlns:a16="http://schemas.microsoft.com/office/drawing/2014/main" id="{4166D4A2-F70E-9F0E-3634-E35429390E52}"/>
              </a:ext>
            </a:extLst>
          </p:cNvPr>
          <p:cNvSpPr>
            <a:spLocks/>
          </p:cNvSpPr>
          <p:nvPr userDrawn="1"/>
        </p:nvSpPr>
        <p:spPr bwMode="auto">
          <a:xfrm>
            <a:off x="1063024" y="1911962"/>
            <a:ext cx="2131818" cy="2385513"/>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1"/>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7" name="Freeform: Shape 3">
            <a:extLst>
              <a:ext uri="{FF2B5EF4-FFF2-40B4-BE49-F238E27FC236}">
                <a16:creationId xmlns:a16="http://schemas.microsoft.com/office/drawing/2014/main" id="{26E31D7B-693D-E26E-EA94-6C91043BA2C0}"/>
              </a:ext>
            </a:extLst>
          </p:cNvPr>
          <p:cNvSpPr>
            <a:spLocks/>
          </p:cNvSpPr>
          <p:nvPr userDrawn="1"/>
        </p:nvSpPr>
        <p:spPr bwMode="auto">
          <a:xfrm>
            <a:off x="3707733" y="1911963"/>
            <a:ext cx="2131818" cy="2385513"/>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2"/>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8" name="Freeform: Shape 4">
            <a:extLst>
              <a:ext uri="{FF2B5EF4-FFF2-40B4-BE49-F238E27FC236}">
                <a16:creationId xmlns:a16="http://schemas.microsoft.com/office/drawing/2014/main" id="{C2C31CA5-774E-B1FB-1C6A-6C9F83A15B0F}"/>
              </a:ext>
            </a:extLst>
          </p:cNvPr>
          <p:cNvSpPr>
            <a:spLocks/>
          </p:cNvSpPr>
          <p:nvPr userDrawn="1"/>
        </p:nvSpPr>
        <p:spPr bwMode="auto">
          <a:xfrm>
            <a:off x="6352445" y="1911964"/>
            <a:ext cx="2131818" cy="2385513"/>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3"/>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9" name="Freeform: Shape 5">
            <a:extLst>
              <a:ext uri="{FF2B5EF4-FFF2-40B4-BE49-F238E27FC236}">
                <a16:creationId xmlns:a16="http://schemas.microsoft.com/office/drawing/2014/main" id="{F6D9013F-078A-4C70-4C45-DD8E3114AD01}"/>
              </a:ext>
            </a:extLst>
          </p:cNvPr>
          <p:cNvSpPr>
            <a:spLocks/>
          </p:cNvSpPr>
          <p:nvPr userDrawn="1"/>
        </p:nvSpPr>
        <p:spPr bwMode="auto">
          <a:xfrm>
            <a:off x="8997157" y="1911965"/>
            <a:ext cx="2131818" cy="2385513"/>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4"/>
          </a:solidFill>
          <a:ln>
            <a:noFill/>
          </a:ln>
          <a:effectLst/>
        </p:spPr>
        <p:txBody>
          <a:bodyPr vert="horz" wrap="square" lIns="51435" tIns="25718" rIns="51435" bIns="25718" numCol="1" anchor="ctr" anchorCtr="0" compatLnSpc="1">
            <a:prstTxWarp prst="textNoShape">
              <a:avLst/>
            </a:prstTxWarp>
          </a:bodyPr>
          <a:lstStyle/>
          <a:p>
            <a:pPr lvl="0" algn="ctr"/>
            <a:endParaRPr lang="en-US" sz="4050" b="1" dirty="0">
              <a:solidFill>
                <a:schemeClr val="accent2"/>
              </a:solidFill>
            </a:endParaRPr>
          </a:p>
        </p:txBody>
      </p:sp>
      <p:sp>
        <p:nvSpPr>
          <p:cNvPr id="10" name="Title 1">
            <a:extLst>
              <a:ext uri="{FF2B5EF4-FFF2-40B4-BE49-F238E27FC236}">
                <a16:creationId xmlns:a16="http://schemas.microsoft.com/office/drawing/2014/main" id="{5E20123A-7E02-0E77-4964-0FF0644DBDF1}"/>
              </a:ext>
            </a:extLst>
          </p:cNvPr>
          <p:cNvSpPr>
            <a:spLocks noGrp="1"/>
          </p:cNvSpPr>
          <p:nvPr>
            <p:ph type="title"/>
          </p:nvPr>
        </p:nvSpPr>
        <p:spPr>
          <a:xfrm>
            <a:off x="3245437" y="667949"/>
            <a:ext cx="5701126" cy="844810"/>
          </a:xfrm>
          <a:prstGeom prst="rect">
            <a:avLst/>
          </a:prstGeom>
        </p:spPr>
        <p:txBody>
          <a:bodyPr anchor="ctr"/>
          <a:lstStyle>
            <a:lvl1pPr algn="ctr">
              <a:defRPr>
                <a:solidFill>
                  <a:schemeClr val="tx1"/>
                </a:solidFill>
              </a:defRPr>
            </a:lvl1pPr>
          </a:lstStyle>
          <a:p>
            <a:r>
              <a:rPr lang="en-GB"/>
              <a:t>Click to edit Master title style</a:t>
            </a:r>
            <a:endParaRPr lang="en-US" dirty="0"/>
          </a:p>
        </p:txBody>
      </p:sp>
      <p:sp>
        <p:nvSpPr>
          <p:cNvPr id="11" name="TextBox 19">
            <a:extLst>
              <a:ext uri="{FF2B5EF4-FFF2-40B4-BE49-F238E27FC236}">
                <a16:creationId xmlns:a16="http://schemas.microsoft.com/office/drawing/2014/main" id="{89E93909-BD43-29BE-3D91-C531DB8BDB76}"/>
              </a:ext>
            </a:extLst>
          </p:cNvPr>
          <p:cNvSpPr txBox="1"/>
          <p:nvPr userDrawn="1"/>
        </p:nvSpPr>
        <p:spPr>
          <a:xfrm>
            <a:off x="1466892" y="4406252"/>
            <a:ext cx="1324081" cy="338554"/>
          </a:xfrm>
          <a:prstGeom prst="rect">
            <a:avLst/>
          </a:prstGeom>
          <a:noFill/>
        </p:spPr>
        <p:txBody>
          <a:bodyPr wrap="none" rtlCol="0" anchor="ctr">
            <a:spAutoFit/>
          </a:bodyPr>
          <a:lstStyle/>
          <a:p>
            <a:pPr algn="ctr"/>
            <a:r>
              <a:rPr lang="en-US" sz="1600" b="1" dirty="0">
                <a:latin typeface="+mj-lt"/>
              </a:rPr>
              <a:t>Alissa Claire</a:t>
            </a:r>
          </a:p>
        </p:txBody>
      </p:sp>
      <p:sp>
        <p:nvSpPr>
          <p:cNvPr id="12" name="TextBox 20">
            <a:extLst>
              <a:ext uri="{FF2B5EF4-FFF2-40B4-BE49-F238E27FC236}">
                <a16:creationId xmlns:a16="http://schemas.microsoft.com/office/drawing/2014/main" id="{77125CA6-1A54-7C2F-4F15-09BE7113AB1B}"/>
              </a:ext>
            </a:extLst>
          </p:cNvPr>
          <p:cNvSpPr txBox="1"/>
          <p:nvPr userDrawn="1"/>
        </p:nvSpPr>
        <p:spPr>
          <a:xfrm>
            <a:off x="1606192" y="4660203"/>
            <a:ext cx="1045479" cy="276999"/>
          </a:xfrm>
          <a:prstGeom prst="rect">
            <a:avLst/>
          </a:prstGeom>
          <a:noFill/>
        </p:spPr>
        <p:txBody>
          <a:bodyPr wrap="none" rtlCol="0" anchor="ctr">
            <a:spAutoFit/>
          </a:bodyPr>
          <a:lstStyle/>
          <a:p>
            <a:pPr algn="ctr"/>
            <a:r>
              <a:rPr lang="en-US" sz="1200">
                <a:solidFill>
                  <a:schemeClr val="accent1"/>
                </a:solidFill>
              </a:rPr>
              <a:t>Job Position</a:t>
            </a:r>
          </a:p>
        </p:txBody>
      </p:sp>
      <p:sp>
        <p:nvSpPr>
          <p:cNvPr id="13" name="TextBox 21">
            <a:extLst>
              <a:ext uri="{FF2B5EF4-FFF2-40B4-BE49-F238E27FC236}">
                <a16:creationId xmlns:a16="http://schemas.microsoft.com/office/drawing/2014/main" id="{3AD0A6E9-2228-D3F8-777E-EF9CDEF65935}"/>
              </a:ext>
            </a:extLst>
          </p:cNvPr>
          <p:cNvSpPr txBox="1"/>
          <p:nvPr userDrawn="1"/>
        </p:nvSpPr>
        <p:spPr>
          <a:xfrm>
            <a:off x="1176298" y="4972630"/>
            <a:ext cx="1939618" cy="615553"/>
          </a:xfrm>
          <a:prstGeom prst="rect">
            <a:avLst/>
          </a:prstGeom>
          <a:noFill/>
        </p:spPr>
        <p:txBody>
          <a:bodyPr wrap="square" rtlCol="0" anchor="ctr">
            <a:spAutoFit/>
          </a:bodyPr>
          <a:lstStyle/>
          <a:p>
            <a:pPr algn="ctr">
              <a:lnSpc>
                <a:spcPct val="150000"/>
              </a:lnSpc>
            </a:pPr>
            <a:r>
              <a:rPr lang="en-GB" sz="1200" dirty="0"/>
              <a:t>Suitable for all categories business </a:t>
            </a:r>
            <a:r>
              <a:rPr lang="en-GB" sz="1200"/>
              <a:t>and personal</a:t>
            </a:r>
            <a:endParaRPr lang="en-GB" sz="1200" dirty="0"/>
          </a:p>
        </p:txBody>
      </p:sp>
      <p:grpSp>
        <p:nvGrpSpPr>
          <p:cNvPr id="14" name="Group 25">
            <a:extLst>
              <a:ext uri="{FF2B5EF4-FFF2-40B4-BE49-F238E27FC236}">
                <a16:creationId xmlns:a16="http://schemas.microsoft.com/office/drawing/2014/main" id="{FC6D0F21-2A53-6060-53DC-E4D36963C930}"/>
              </a:ext>
            </a:extLst>
          </p:cNvPr>
          <p:cNvGrpSpPr/>
          <p:nvPr userDrawn="1"/>
        </p:nvGrpSpPr>
        <p:grpSpPr>
          <a:xfrm>
            <a:off x="1743817" y="5675865"/>
            <a:ext cx="770229" cy="225207"/>
            <a:chOff x="4990809" y="5470569"/>
            <a:chExt cx="926885" cy="271012"/>
          </a:xfrm>
          <a:solidFill>
            <a:schemeClr val="accent1"/>
          </a:solidFill>
        </p:grpSpPr>
        <p:sp>
          <p:nvSpPr>
            <p:cNvPr id="15" name="Freeform 47">
              <a:extLst>
                <a:ext uri="{FF2B5EF4-FFF2-40B4-BE49-F238E27FC236}">
                  <a16:creationId xmlns:a16="http://schemas.microsoft.com/office/drawing/2014/main" id="{75CE0CA3-BB5B-70FE-032A-A2800E833823}"/>
                </a:ext>
              </a:extLst>
            </p:cNvPr>
            <p:cNvSpPr>
              <a:spLocks noEditPoints="1"/>
            </p:cNvSpPr>
            <p:nvPr/>
          </p:nvSpPr>
          <p:spPr bwMode="auto">
            <a:xfrm>
              <a:off x="5319530" y="5470569"/>
              <a:ext cx="270227"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157 w 437"/>
                <a:gd name="T19" fmla="*/ 338 h 438"/>
                <a:gd name="T20" fmla="*/ 101 w 437"/>
                <a:gd name="T21" fmla="*/ 338 h 438"/>
                <a:gd name="T22" fmla="*/ 101 w 437"/>
                <a:gd name="T23" fmla="*/ 177 h 438"/>
                <a:gd name="T24" fmla="*/ 157 w 437"/>
                <a:gd name="T25" fmla="*/ 177 h 438"/>
                <a:gd name="T26" fmla="*/ 157 w 437"/>
                <a:gd name="T27" fmla="*/ 338 h 438"/>
                <a:gd name="T28" fmla="*/ 129 w 437"/>
                <a:gd name="T29" fmla="*/ 155 h 438"/>
                <a:gd name="T30" fmla="*/ 98 w 437"/>
                <a:gd name="T31" fmla="*/ 129 h 438"/>
                <a:gd name="T32" fmla="*/ 129 w 437"/>
                <a:gd name="T33" fmla="*/ 100 h 438"/>
                <a:gd name="T34" fmla="*/ 160 w 437"/>
                <a:gd name="T35" fmla="*/ 129 h 438"/>
                <a:gd name="T36" fmla="*/ 129 w 437"/>
                <a:gd name="T37" fmla="*/ 155 h 438"/>
                <a:gd name="T38" fmla="*/ 347 w 437"/>
                <a:gd name="T39" fmla="*/ 338 h 438"/>
                <a:gd name="T40" fmla="*/ 296 w 437"/>
                <a:gd name="T41" fmla="*/ 338 h 438"/>
                <a:gd name="T42" fmla="*/ 296 w 437"/>
                <a:gd name="T43" fmla="*/ 252 h 438"/>
                <a:gd name="T44" fmla="*/ 268 w 437"/>
                <a:gd name="T45" fmla="*/ 215 h 438"/>
                <a:gd name="T46" fmla="*/ 240 w 437"/>
                <a:gd name="T47" fmla="*/ 235 h 438"/>
                <a:gd name="T48" fmla="*/ 237 w 437"/>
                <a:gd name="T49" fmla="*/ 249 h 438"/>
                <a:gd name="T50" fmla="*/ 237 w 437"/>
                <a:gd name="T51" fmla="*/ 338 h 438"/>
                <a:gd name="T52" fmla="*/ 185 w 437"/>
                <a:gd name="T53" fmla="*/ 338 h 438"/>
                <a:gd name="T54" fmla="*/ 185 w 437"/>
                <a:gd name="T55" fmla="*/ 177 h 438"/>
                <a:gd name="T56" fmla="*/ 237 w 437"/>
                <a:gd name="T57" fmla="*/ 177 h 438"/>
                <a:gd name="T58" fmla="*/ 237 w 437"/>
                <a:gd name="T59" fmla="*/ 198 h 438"/>
                <a:gd name="T60" fmla="*/ 285 w 437"/>
                <a:gd name="T61" fmla="*/ 175 h 438"/>
                <a:gd name="T62" fmla="*/ 347 w 437"/>
                <a:gd name="T63" fmla="*/ 246 h 438"/>
                <a:gd name="T64" fmla="*/ 347 w 437"/>
                <a:gd name="T65"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157" y="338"/>
                  </a:moveTo>
                  <a:cubicBezTo>
                    <a:pt x="101" y="338"/>
                    <a:pt x="101" y="338"/>
                    <a:pt x="101" y="338"/>
                  </a:cubicBezTo>
                  <a:cubicBezTo>
                    <a:pt x="101" y="177"/>
                    <a:pt x="101" y="177"/>
                    <a:pt x="101" y="177"/>
                  </a:cubicBezTo>
                  <a:cubicBezTo>
                    <a:pt x="157" y="177"/>
                    <a:pt x="157" y="177"/>
                    <a:pt x="157" y="177"/>
                  </a:cubicBezTo>
                  <a:cubicBezTo>
                    <a:pt x="157" y="338"/>
                    <a:pt x="157" y="338"/>
                    <a:pt x="157" y="338"/>
                  </a:cubicBezTo>
                  <a:close/>
                  <a:moveTo>
                    <a:pt x="129" y="155"/>
                  </a:moveTo>
                  <a:cubicBezTo>
                    <a:pt x="111" y="155"/>
                    <a:pt x="98" y="143"/>
                    <a:pt x="98" y="129"/>
                  </a:cubicBezTo>
                  <a:cubicBezTo>
                    <a:pt x="98" y="112"/>
                    <a:pt x="111" y="100"/>
                    <a:pt x="129" y="100"/>
                  </a:cubicBezTo>
                  <a:cubicBezTo>
                    <a:pt x="148" y="100"/>
                    <a:pt x="160" y="112"/>
                    <a:pt x="160" y="129"/>
                  </a:cubicBezTo>
                  <a:cubicBezTo>
                    <a:pt x="160" y="143"/>
                    <a:pt x="148" y="155"/>
                    <a:pt x="129" y="155"/>
                  </a:cubicBezTo>
                  <a:close/>
                  <a:moveTo>
                    <a:pt x="347" y="338"/>
                  </a:moveTo>
                  <a:cubicBezTo>
                    <a:pt x="296" y="338"/>
                    <a:pt x="296" y="338"/>
                    <a:pt x="296" y="338"/>
                  </a:cubicBezTo>
                  <a:cubicBezTo>
                    <a:pt x="296" y="252"/>
                    <a:pt x="296" y="252"/>
                    <a:pt x="296" y="252"/>
                  </a:cubicBezTo>
                  <a:cubicBezTo>
                    <a:pt x="296" y="229"/>
                    <a:pt x="285" y="215"/>
                    <a:pt x="268" y="215"/>
                  </a:cubicBezTo>
                  <a:cubicBezTo>
                    <a:pt x="251" y="215"/>
                    <a:pt x="243" y="223"/>
                    <a:pt x="240" y="235"/>
                  </a:cubicBezTo>
                  <a:cubicBezTo>
                    <a:pt x="237" y="238"/>
                    <a:pt x="237" y="241"/>
                    <a:pt x="237" y="249"/>
                  </a:cubicBezTo>
                  <a:cubicBezTo>
                    <a:pt x="237" y="338"/>
                    <a:pt x="237" y="338"/>
                    <a:pt x="237" y="338"/>
                  </a:cubicBezTo>
                  <a:cubicBezTo>
                    <a:pt x="185" y="338"/>
                    <a:pt x="185" y="338"/>
                    <a:pt x="185" y="338"/>
                  </a:cubicBezTo>
                  <a:cubicBezTo>
                    <a:pt x="185" y="338"/>
                    <a:pt x="185" y="192"/>
                    <a:pt x="185" y="177"/>
                  </a:cubicBezTo>
                  <a:cubicBezTo>
                    <a:pt x="237" y="177"/>
                    <a:pt x="237" y="177"/>
                    <a:pt x="237" y="177"/>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6" name="Freeform 51">
              <a:extLst>
                <a:ext uri="{FF2B5EF4-FFF2-40B4-BE49-F238E27FC236}">
                  <a16:creationId xmlns:a16="http://schemas.microsoft.com/office/drawing/2014/main" id="{CDDE14C2-D2C5-4254-E422-5567042613E2}"/>
                </a:ext>
              </a:extLst>
            </p:cNvPr>
            <p:cNvSpPr>
              <a:spLocks noEditPoints="1"/>
            </p:cNvSpPr>
            <p:nvPr/>
          </p:nvSpPr>
          <p:spPr bwMode="auto">
            <a:xfrm>
              <a:off x="5647728" y="5470569"/>
              <a:ext cx="269966"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334 w 437"/>
                <a:gd name="T19" fmla="*/ 162 h 438"/>
                <a:gd name="T20" fmla="*/ 334 w 437"/>
                <a:gd name="T21" fmla="*/ 171 h 438"/>
                <a:gd name="T22" fmla="*/ 171 w 437"/>
                <a:gd name="T23" fmla="*/ 333 h 438"/>
                <a:gd name="T24" fmla="*/ 84 w 437"/>
                <a:gd name="T25" fmla="*/ 308 h 438"/>
                <a:gd name="T26" fmla="*/ 97 w 437"/>
                <a:gd name="T27" fmla="*/ 309 h 438"/>
                <a:gd name="T28" fmla="*/ 168 w 437"/>
                <a:gd name="T29" fmla="*/ 284 h 438"/>
                <a:gd name="T30" fmla="*/ 114 w 437"/>
                <a:gd name="T31" fmla="*/ 244 h 438"/>
                <a:gd name="T32" fmla="*/ 126 w 437"/>
                <a:gd name="T33" fmla="*/ 246 h 438"/>
                <a:gd name="T34" fmla="*/ 141 w 437"/>
                <a:gd name="T35" fmla="*/ 243 h 438"/>
                <a:gd name="T36" fmla="*/ 94 w 437"/>
                <a:gd name="T37" fmla="*/ 186 h 438"/>
                <a:gd name="T38" fmla="*/ 120 w 437"/>
                <a:gd name="T39" fmla="*/ 193 h 438"/>
                <a:gd name="T40" fmla="*/ 96 w 437"/>
                <a:gd name="T41" fmla="*/ 145 h 438"/>
                <a:gd name="T42" fmla="*/ 102 w 437"/>
                <a:gd name="T43" fmla="*/ 117 h 438"/>
                <a:gd name="T44" fmla="*/ 222 w 437"/>
                <a:gd name="T45" fmla="*/ 177 h 438"/>
                <a:gd name="T46" fmla="*/ 219 w 437"/>
                <a:gd name="T47" fmla="*/ 163 h 438"/>
                <a:gd name="T48" fmla="*/ 277 w 437"/>
                <a:gd name="T49" fmla="*/ 105 h 438"/>
                <a:gd name="T50" fmla="*/ 319 w 437"/>
                <a:gd name="T51" fmla="*/ 124 h 438"/>
                <a:gd name="T52" fmla="*/ 355 w 437"/>
                <a:gd name="T53" fmla="*/ 111 h 438"/>
                <a:gd name="T54" fmla="*/ 330 w 437"/>
                <a:gd name="T55" fmla="*/ 141 h 438"/>
                <a:gd name="T56" fmla="*/ 363 w 437"/>
                <a:gd name="T57" fmla="*/ 132 h 438"/>
                <a:gd name="T58" fmla="*/ 334 w 437"/>
                <a:gd name="T59"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4"/>
                  </a:cubicBezTo>
                  <a:cubicBezTo>
                    <a:pt x="118" y="244"/>
                    <a:pt x="121" y="246"/>
                    <a:pt x="126" y="246"/>
                  </a:cubicBezTo>
                  <a:cubicBezTo>
                    <a:pt x="130" y="246"/>
                    <a:pt x="135" y="244"/>
                    <a:pt x="141" y="243"/>
                  </a:cubicBezTo>
                  <a:cubicBezTo>
                    <a:pt x="114" y="237"/>
                    <a:pt x="94" y="214"/>
                    <a:pt x="94" y="186"/>
                  </a:cubicBezTo>
                  <a:cubicBezTo>
                    <a:pt x="102" y="190"/>
                    <a:pt x="111" y="192"/>
                    <a:pt x="120" y="193"/>
                  </a:cubicBezTo>
                  <a:cubicBezTo>
                    <a:pt x="105" y="183"/>
                    <a:pt x="96" y="165"/>
                    <a:pt x="96" y="145"/>
                  </a:cubicBezTo>
                  <a:cubicBezTo>
                    <a:pt x="96" y="135"/>
                    <a:pt x="97" y="124"/>
                    <a:pt x="102" y="117"/>
                  </a:cubicBezTo>
                  <a:cubicBezTo>
                    <a:pt x="132" y="151"/>
                    <a:pt x="174" y="174"/>
                    <a:pt x="222" y="177"/>
                  </a:cubicBezTo>
                  <a:cubicBezTo>
                    <a:pt x="220" y="172"/>
                    <a:pt x="219" y="168"/>
                    <a:pt x="219" y="163"/>
                  </a:cubicBezTo>
                  <a:cubicBezTo>
                    <a:pt x="219" y="132"/>
                    <a:pt x="246" y="105"/>
                    <a:pt x="277" y="105"/>
                  </a:cubicBezTo>
                  <a:cubicBezTo>
                    <a:pt x="294" y="105"/>
                    <a:pt x="309" y="112"/>
                    <a:pt x="319" y="124"/>
                  </a:cubicBezTo>
                  <a:cubicBezTo>
                    <a:pt x="333" y="121"/>
                    <a:pt x="345" y="117"/>
                    <a:pt x="355" y="111"/>
                  </a:cubicBezTo>
                  <a:cubicBezTo>
                    <a:pt x="351" y="123"/>
                    <a:pt x="342" y="135"/>
                    <a:pt x="330" y="141"/>
                  </a:cubicBezTo>
                  <a:cubicBezTo>
                    <a:pt x="342" y="141"/>
                    <a:pt x="354" y="138"/>
                    <a:pt x="363" y="132"/>
                  </a:cubicBezTo>
                  <a:cubicBezTo>
                    <a:pt x="355" y="144"/>
                    <a:pt x="346" y="154"/>
                    <a:pt x="334" y="162"/>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7" name="Freeform 54">
              <a:extLst>
                <a:ext uri="{FF2B5EF4-FFF2-40B4-BE49-F238E27FC236}">
                  <a16:creationId xmlns:a16="http://schemas.microsoft.com/office/drawing/2014/main" id="{EE3EA6F9-6582-E017-2D09-3C7C98F6F020}"/>
                </a:ext>
              </a:extLst>
            </p:cNvPr>
            <p:cNvSpPr>
              <a:spLocks noEditPoints="1"/>
            </p:cNvSpPr>
            <p:nvPr/>
          </p:nvSpPr>
          <p:spPr bwMode="auto">
            <a:xfrm>
              <a:off x="4990809" y="5470569"/>
              <a:ext cx="270750" cy="271012"/>
            </a:xfrm>
            <a:custGeom>
              <a:avLst/>
              <a:gdLst>
                <a:gd name="T0" fmla="*/ 339 w 438"/>
                <a:gd name="T1" fmla="*/ 227 h 438"/>
                <a:gd name="T2" fmla="*/ 277 w 438"/>
                <a:gd name="T3" fmla="*/ 227 h 438"/>
                <a:gd name="T4" fmla="*/ 311 w 438"/>
                <a:gd name="T5" fmla="*/ 199 h 438"/>
                <a:gd name="T6" fmla="*/ 339 w 438"/>
                <a:gd name="T7" fmla="*/ 227 h 438"/>
                <a:gd name="T8" fmla="*/ 168 w 438"/>
                <a:gd name="T9" fmla="*/ 226 h 438"/>
                <a:gd name="T10" fmla="*/ 112 w 438"/>
                <a:gd name="T11" fmla="*/ 226 h 438"/>
                <a:gd name="T12" fmla="*/ 112 w 438"/>
                <a:gd name="T13" fmla="*/ 278 h 438"/>
                <a:gd name="T14" fmla="*/ 162 w 438"/>
                <a:gd name="T15" fmla="*/ 278 h 438"/>
                <a:gd name="T16" fmla="*/ 164 w 438"/>
                <a:gd name="T17" fmla="*/ 278 h 438"/>
                <a:gd name="T18" fmla="*/ 188 w 438"/>
                <a:gd name="T19" fmla="*/ 254 h 438"/>
                <a:gd name="T20" fmla="*/ 168 w 438"/>
                <a:gd name="T21" fmla="*/ 226 h 438"/>
                <a:gd name="T22" fmla="*/ 438 w 438"/>
                <a:gd name="T23" fmla="*/ 61 h 438"/>
                <a:gd name="T24" fmla="*/ 438 w 438"/>
                <a:gd name="T25" fmla="*/ 377 h 438"/>
                <a:gd name="T26" fmla="*/ 377 w 438"/>
                <a:gd name="T27" fmla="*/ 438 h 438"/>
                <a:gd name="T28" fmla="*/ 61 w 438"/>
                <a:gd name="T29" fmla="*/ 438 h 438"/>
                <a:gd name="T30" fmla="*/ 0 w 438"/>
                <a:gd name="T31" fmla="*/ 377 h 438"/>
                <a:gd name="T32" fmla="*/ 0 w 438"/>
                <a:gd name="T33" fmla="*/ 61 h 438"/>
                <a:gd name="T34" fmla="*/ 61 w 438"/>
                <a:gd name="T35" fmla="*/ 0 h 438"/>
                <a:gd name="T36" fmla="*/ 377 w 438"/>
                <a:gd name="T37" fmla="*/ 0 h 438"/>
                <a:gd name="T38" fmla="*/ 438 w 438"/>
                <a:gd name="T39" fmla="*/ 61 h 438"/>
                <a:gd name="T40" fmla="*/ 268 w 438"/>
                <a:gd name="T41" fmla="*/ 155 h 438"/>
                <a:gd name="T42" fmla="*/ 348 w 438"/>
                <a:gd name="T43" fmla="*/ 155 h 438"/>
                <a:gd name="T44" fmla="*/ 348 w 438"/>
                <a:gd name="T45" fmla="*/ 134 h 438"/>
                <a:gd name="T46" fmla="*/ 268 w 438"/>
                <a:gd name="T47" fmla="*/ 134 h 438"/>
                <a:gd name="T48" fmla="*/ 268 w 438"/>
                <a:gd name="T49" fmla="*/ 155 h 438"/>
                <a:gd name="T50" fmla="*/ 192 w 438"/>
                <a:gd name="T51" fmla="*/ 209 h 438"/>
                <a:gd name="T52" fmla="*/ 222 w 438"/>
                <a:gd name="T53" fmla="*/ 172 h 438"/>
                <a:gd name="T54" fmla="*/ 168 w 438"/>
                <a:gd name="T55" fmla="*/ 120 h 438"/>
                <a:gd name="T56" fmla="*/ 112 w 438"/>
                <a:gd name="T57" fmla="*/ 120 h 438"/>
                <a:gd name="T58" fmla="*/ 111 w 438"/>
                <a:gd name="T59" fmla="*/ 120 h 438"/>
                <a:gd name="T60" fmla="*/ 69 w 438"/>
                <a:gd name="T61" fmla="*/ 120 h 438"/>
                <a:gd name="T62" fmla="*/ 69 w 438"/>
                <a:gd name="T63" fmla="*/ 311 h 438"/>
                <a:gd name="T64" fmla="*/ 111 w 438"/>
                <a:gd name="T65" fmla="*/ 311 h 438"/>
                <a:gd name="T66" fmla="*/ 112 w 438"/>
                <a:gd name="T67" fmla="*/ 311 h 438"/>
                <a:gd name="T68" fmla="*/ 168 w 438"/>
                <a:gd name="T69" fmla="*/ 311 h 438"/>
                <a:gd name="T70" fmla="*/ 228 w 438"/>
                <a:gd name="T71" fmla="*/ 256 h 438"/>
                <a:gd name="T72" fmla="*/ 192 w 438"/>
                <a:gd name="T73" fmla="*/ 209 h 438"/>
                <a:gd name="T74" fmla="*/ 308 w 438"/>
                <a:gd name="T75" fmla="*/ 170 h 438"/>
                <a:gd name="T76" fmla="*/ 236 w 438"/>
                <a:gd name="T77" fmla="*/ 244 h 438"/>
                <a:gd name="T78" fmla="*/ 308 w 438"/>
                <a:gd name="T79" fmla="*/ 317 h 438"/>
                <a:gd name="T80" fmla="*/ 373 w 438"/>
                <a:gd name="T81" fmla="*/ 265 h 438"/>
                <a:gd name="T82" fmla="*/ 342 w 438"/>
                <a:gd name="T83" fmla="*/ 265 h 438"/>
                <a:gd name="T84" fmla="*/ 311 w 438"/>
                <a:gd name="T85" fmla="*/ 287 h 438"/>
                <a:gd name="T86" fmla="*/ 277 w 438"/>
                <a:gd name="T87" fmla="*/ 253 h 438"/>
                <a:gd name="T88" fmla="*/ 375 w 438"/>
                <a:gd name="T89" fmla="*/ 253 h 438"/>
                <a:gd name="T90" fmla="*/ 308 w 438"/>
                <a:gd name="T91" fmla="*/ 170 h 438"/>
                <a:gd name="T92" fmla="*/ 182 w 438"/>
                <a:gd name="T93" fmla="*/ 175 h 438"/>
                <a:gd name="T94" fmla="*/ 168 w 438"/>
                <a:gd name="T95" fmla="*/ 155 h 438"/>
                <a:gd name="T96" fmla="*/ 161 w 438"/>
                <a:gd name="T97" fmla="*/ 155 h 438"/>
                <a:gd name="T98" fmla="*/ 112 w 438"/>
                <a:gd name="T99" fmla="*/ 155 h 438"/>
                <a:gd name="T100" fmla="*/ 112 w 438"/>
                <a:gd name="T101" fmla="*/ 199 h 438"/>
                <a:gd name="T102" fmla="*/ 164 w 438"/>
                <a:gd name="T103" fmla="*/ 199 h 438"/>
                <a:gd name="T104" fmla="*/ 182 w 438"/>
                <a:gd name="T105" fmla="*/ 17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8" h="438">
                  <a:moveTo>
                    <a:pt x="339" y="227"/>
                  </a:moveTo>
                  <a:cubicBezTo>
                    <a:pt x="277" y="227"/>
                    <a:pt x="277" y="227"/>
                    <a:pt x="277" y="227"/>
                  </a:cubicBezTo>
                  <a:cubicBezTo>
                    <a:pt x="277" y="227"/>
                    <a:pt x="281" y="199"/>
                    <a:pt x="311" y="199"/>
                  </a:cubicBezTo>
                  <a:cubicBezTo>
                    <a:pt x="339" y="199"/>
                    <a:pt x="339" y="227"/>
                    <a:pt x="339" y="227"/>
                  </a:cubicBezTo>
                  <a:close/>
                  <a:moveTo>
                    <a:pt x="168" y="226"/>
                  </a:moveTo>
                  <a:cubicBezTo>
                    <a:pt x="168" y="226"/>
                    <a:pt x="168" y="226"/>
                    <a:pt x="112" y="226"/>
                  </a:cubicBezTo>
                  <a:cubicBezTo>
                    <a:pt x="112" y="226"/>
                    <a:pt x="112" y="226"/>
                    <a:pt x="112" y="278"/>
                  </a:cubicBezTo>
                  <a:cubicBezTo>
                    <a:pt x="112" y="278"/>
                    <a:pt x="112" y="278"/>
                    <a:pt x="162" y="278"/>
                  </a:cubicBezTo>
                  <a:cubicBezTo>
                    <a:pt x="162" y="278"/>
                    <a:pt x="162" y="278"/>
                    <a:pt x="164" y="278"/>
                  </a:cubicBezTo>
                  <a:cubicBezTo>
                    <a:pt x="173" y="278"/>
                    <a:pt x="188" y="275"/>
                    <a:pt x="188" y="254"/>
                  </a:cubicBezTo>
                  <a:cubicBezTo>
                    <a:pt x="188" y="226"/>
                    <a:pt x="168" y="226"/>
                    <a:pt x="168" y="226"/>
                  </a:cubicBezTo>
                  <a:close/>
                  <a:moveTo>
                    <a:pt x="438" y="61"/>
                  </a:moveTo>
                  <a:cubicBezTo>
                    <a:pt x="438" y="377"/>
                    <a:pt x="438" y="377"/>
                    <a:pt x="438" y="377"/>
                  </a:cubicBezTo>
                  <a:cubicBezTo>
                    <a:pt x="438" y="410"/>
                    <a:pt x="410" y="438"/>
                    <a:pt x="377" y="438"/>
                  </a:cubicBezTo>
                  <a:cubicBezTo>
                    <a:pt x="61" y="438"/>
                    <a:pt x="61" y="438"/>
                    <a:pt x="61" y="438"/>
                  </a:cubicBezTo>
                  <a:cubicBezTo>
                    <a:pt x="27" y="438"/>
                    <a:pt x="0" y="410"/>
                    <a:pt x="0" y="377"/>
                  </a:cubicBezTo>
                  <a:cubicBezTo>
                    <a:pt x="0" y="61"/>
                    <a:pt x="0" y="61"/>
                    <a:pt x="0" y="61"/>
                  </a:cubicBezTo>
                  <a:cubicBezTo>
                    <a:pt x="0" y="27"/>
                    <a:pt x="27" y="0"/>
                    <a:pt x="61" y="0"/>
                  </a:cubicBezTo>
                  <a:cubicBezTo>
                    <a:pt x="377" y="0"/>
                    <a:pt x="377" y="0"/>
                    <a:pt x="377" y="0"/>
                  </a:cubicBezTo>
                  <a:cubicBezTo>
                    <a:pt x="410" y="0"/>
                    <a:pt x="438" y="27"/>
                    <a:pt x="438" y="61"/>
                  </a:cubicBezTo>
                  <a:close/>
                  <a:moveTo>
                    <a:pt x="268" y="155"/>
                  </a:moveTo>
                  <a:cubicBezTo>
                    <a:pt x="268" y="155"/>
                    <a:pt x="268" y="155"/>
                    <a:pt x="348" y="155"/>
                  </a:cubicBezTo>
                  <a:cubicBezTo>
                    <a:pt x="348" y="134"/>
                    <a:pt x="348" y="134"/>
                    <a:pt x="348" y="134"/>
                  </a:cubicBezTo>
                  <a:cubicBezTo>
                    <a:pt x="348" y="134"/>
                    <a:pt x="348" y="134"/>
                    <a:pt x="268" y="134"/>
                  </a:cubicBezTo>
                  <a:cubicBezTo>
                    <a:pt x="268" y="134"/>
                    <a:pt x="268" y="134"/>
                    <a:pt x="268" y="155"/>
                  </a:cubicBezTo>
                  <a:close/>
                  <a:moveTo>
                    <a:pt x="192" y="209"/>
                  </a:moveTo>
                  <a:cubicBezTo>
                    <a:pt x="192" y="209"/>
                    <a:pt x="222" y="206"/>
                    <a:pt x="222" y="172"/>
                  </a:cubicBezTo>
                  <a:cubicBezTo>
                    <a:pt x="222" y="138"/>
                    <a:pt x="198" y="120"/>
                    <a:pt x="168" y="120"/>
                  </a:cubicBezTo>
                  <a:cubicBezTo>
                    <a:pt x="112" y="120"/>
                    <a:pt x="112" y="120"/>
                    <a:pt x="112" y="120"/>
                  </a:cubicBezTo>
                  <a:cubicBezTo>
                    <a:pt x="111" y="120"/>
                    <a:pt x="111" y="120"/>
                    <a:pt x="111" y="120"/>
                  </a:cubicBezTo>
                  <a:cubicBezTo>
                    <a:pt x="69" y="120"/>
                    <a:pt x="69" y="120"/>
                    <a:pt x="69" y="120"/>
                  </a:cubicBezTo>
                  <a:cubicBezTo>
                    <a:pt x="69" y="311"/>
                    <a:pt x="69" y="311"/>
                    <a:pt x="69" y="311"/>
                  </a:cubicBezTo>
                  <a:cubicBezTo>
                    <a:pt x="111" y="311"/>
                    <a:pt x="111" y="311"/>
                    <a:pt x="111" y="311"/>
                  </a:cubicBezTo>
                  <a:cubicBezTo>
                    <a:pt x="112" y="311"/>
                    <a:pt x="112" y="311"/>
                    <a:pt x="112" y="311"/>
                  </a:cubicBezTo>
                  <a:cubicBezTo>
                    <a:pt x="168" y="311"/>
                    <a:pt x="168" y="311"/>
                    <a:pt x="168" y="311"/>
                  </a:cubicBezTo>
                  <a:cubicBezTo>
                    <a:pt x="168" y="311"/>
                    <a:pt x="228" y="314"/>
                    <a:pt x="228" y="256"/>
                  </a:cubicBezTo>
                  <a:cubicBezTo>
                    <a:pt x="228" y="256"/>
                    <a:pt x="231" y="209"/>
                    <a:pt x="192" y="209"/>
                  </a:cubicBezTo>
                  <a:close/>
                  <a:moveTo>
                    <a:pt x="308" y="170"/>
                  </a:moveTo>
                  <a:cubicBezTo>
                    <a:pt x="236" y="170"/>
                    <a:pt x="236" y="244"/>
                    <a:pt x="236" y="244"/>
                  </a:cubicBezTo>
                  <a:cubicBezTo>
                    <a:pt x="236" y="244"/>
                    <a:pt x="231" y="317"/>
                    <a:pt x="308" y="317"/>
                  </a:cubicBezTo>
                  <a:cubicBezTo>
                    <a:pt x="308" y="317"/>
                    <a:pt x="373" y="319"/>
                    <a:pt x="373" y="265"/>
                  </a:cubicBezTo>
                  <a:cubicBezTo>
                    <a:pt x="342" y="265"/>
                    <a:pt x="342" y="265"/>
                    <a:pt x="342" y="265"/>
                  </a:cubicBezTo>
                  <a:cubicBezTo>
                    <a:pt x="342" y="265"/>
                    <a:pt x="342" y="287"/>
                    <a:pt x="311" y="287"/>
                  </a:cubicBezTo>
                  <a:cubicBezTo>
                    <a:pt x="311" y="287"/>
                    <a:pt x="277" y="289"/>
                    <a:pt x="277" y="253"/>
                  </a:cubicBezTo>
                  <a:cubicBezTo>
                    <a:pt x="375" y="253"/>
                    <a:pt x="375" y="253"/>
                    <a:pt x="375" y="253"/>
                  </a:cubicBezTo>
                  <a:cubicBezTo>
                    <a:pt x="375" y="253"/>
                    <a:pt x="387" y="170"/>
                    <a:pt x="308" y="170"/>
                  </a:cubicBezTo>
                  <a:close/>
                  <a:moveTo>
                    <a:pt x="182" y="175"/>
                  </a:moveTo>
                  <a:cubicBezTo>
                    <a:pt x="182" y="155"/>
                    <a:pt x="168" y="155"/>
                    <a:pt x="168" y="155"/>
                  </a:cubicBezTo>
                  <a:cubicBezTo>
                    <a:pt x="168" y="155"/>
                    <a:pt x="168" y="155"/>
                    <a:pt x="161" y="155"/>
                  </a:cubicBezTo>
                  <a:cubicBezTo>
                    <a:pt x="161" y="155"/>
                    <a:pt x="161" y="155"/>
                    <a:pt x="112" y="155"/>
                  </a:cubicBezTo>
                  <a:cubicBezTo>
                    <a:pt x="112" y="199"/>
                    <a:pt x="112" y="199"/>
                    <a:pt x="112" y="199"/>
                  </a:cubicBezTo>
                  <a:cubicBezTo>
                    <a:pt x="112" y="199"/>
                    <a:pt x="112" y="199"/>
                    <a:pt x="164" y="199"/>
                  </a:cubicBezTo>
                  <a:cubicBezTo>
                    <a:pt x="173" y="199"/>
                    <a:pt x="182" y="194"/>
                    <a:pt x="182" y="175"/>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18" name="TextBox 28">
            <a:extLst>
              <a:ext uri="{FF2B5EF4-FFF2-40B4-BE49-F238E27FC236}">
                <a16:creationId xmlns:a16="http://schemas.microsoft.com/office/drawing/2014/main" id="{B318750A-D256-9AE1-FB62-64091C110B4D}"/>
              </a:ext>
            </a:extLst>
          </p:cNvPr>
          <p:cNvSpPr txBox="1"/>
          <p:nvPr userDrawn="1"/>
        </p:nvSpPr>
        <p:spPr>
          <a:xfrm>
            <a:off x="3928671" y="4406252"/>
            <a:ext cx="1689886" cy="338554"/>
          </a:xfrm>
          <a:prstGeom prst="rect">
            <a:avLst/>
          </a:prstGeom>
          <a:noFill/>
        </p:spPr>
        <p:txBody>
          <a:bodyPr wrap="none" rtlCol="0" anchor="ctr">
            <a:spAutoFit/>
          </a:bodyPr>
          <a:lstStyle/>
          <a:p>
            <a:pPr algn="ctr"/>
            <a:r>
              <a:rPr lang="en-US" sz="1600" b="1">
                <a:latin typeface="+mj-lt"/>
              </a:rPr>
              <a:t>Stephany Cohan</a:t>
            </a:r>
          </a:p>
        </p:txBody>
      </p:sp>
      <p:sp>
        <p:nvSpPr>
          <p:cNvPr id="19" name="TextBox 29">
            <a:extLst>
              <a:ext uri="{FF2B5EF4-FFF2-40B4-BE49-F238E27FC236}">
                <a16:creationId xmlns:a16="http://schemas.microsoft.com/office/drawing/2014/main" id="{B217CF14-35D4-F328-5757-0D004230CF77}"/>
              </a:ext>
            </a:extLst>
          </p:cNvPr>
          <p:cNvSpPr txBox="1"/>
          <p:nvPr userDrawn="1"/>
        </p:nvSpPr>
        <p:spPr>
          <a:xfrm>
            <a:off x="4250873" y="4660203"/>
            <a:ext cx="1045479" cy="276999"/>
          </a:xfrm>
          <a:prstGeom prst="rect">
            <a:avLst/>
          </a:prstGeom>
          <a:noFill/>
        </p:spPr>
        <p:txBody>
          <a:bodyPr wrap="none" rtlCol="0" anchor="ctr">
            <a:spAutoFit/>
          </a:bodyPr>
          <a:lstStyle/>
          <a:p>
            <a:pPr algn="ctr"/>
            <a:r>
              <a:rPr lang="en-US" sz="1200">
                <a:solidFill>
                  <a:schemeClr val="accent2"/>
                </a:solidFill>
              </a:rPr>
              <a:t>Job Position</a:t>
            </a:r>
          </a:p>
        </p:txBody>
      </p:sp>
      <p:sp>
        <p:nvSpPr>
          <p:cNvPr id="20" name="TextBox 30">
            <a:extLst>
              <a:ext uri="{FF2B5EF4-FFF2-40B4-BE49-F238E27FC236}">
                <a16:creationId xmlns:a16="http://schemas.microsoft.com/office/drawing/2014/main" id="{DE7395BB-6C60-A458-B9EC-E974D0008C36}"/>
              </a:ext>
            </a:extLst>
          </p:cNvPr>
          <p:cNvSpPr txBox="1"/>
          <p:nvPr userDrawn="1"/>
        </p:nvSpPr>
        <p:spPr>
          <a:xfrm>
            <a:off x="3820979" y="4972630"/>
            <a:ext cx="1939618" cy="615553"/>
          </a:xfrm>
          <a:prstGeom prst="rect">
            <a:avLst/>
          </a:prstGeom>
          <a:noFill/>
        </p:spPr>
        <p:txBody>
          <a:bodyPr wrap="square" rtlCol="0" anchor="ctr">
            <a:spAutoFit/>
          </a:bodyPr>
          <a:lstStyle/>
          <a:p>
            <a:pPr algn="ctr">
              <a:lnSpc>
                <a:spcPct val="150000"/>
              </a:lnSpc>
            </a:pPr>
            <a:r>
              <a:rPr lang="en-GB" sz="1200" dirty="0"/>
              <a:t>Suitable for all categories business </a:t>
            </a:r>
            <a:r>
              <a:rPr lang="en-GB" sz="1200"/>
              <a:t>and personal</a:t>
            </a:r>
            <a:endParaRPr lang="en-GB" sz="1200" dirty="0"/>
          </a:p>
        </p:txBody>
      </p:sp>
      <p:grpSp>
        <p:nvGrpSpPr>
          <p:cNvPr id="21" name="Group 31">
            <a:extLst>
              <a:ext uri="{FF2B5EF4-FFF2-40B4-BE49-F238E27FC236}">
                <a16:creationId xmlns:a16="http://schemas.microsoft.com/office/drawing/2014/main" id="{9658C0A4-85E6-127E-4DCB-F53F084135E1}"/>
              </a:ext>
            </a:extLst>
          </p:cNvPr>
          <p:cNvGrpSpPr/>
          <p:nvPr userDrawn="1"/>
        </p:nvGrpSpPr>
        <p:grpSpPr>
          <a:xfrm>
            <a:off x="4388498" y="5675865"/>
            <a:ext cx="770229" cy="225207"/>
            <a:chOff x="4990809" y="5470569"/>
            <a:chExt cx="926885" cy="271012"/>
          </a:xfrm>
          <a:solidFill>
            <a:schemeClr val="accent2"/>
          </a:solidFill>
        </p:grpSpPr>
        <p:sp>
          <p:nvSpPr>
            <p:cNvPr id="22" name="Freeform 47">
              <a:extLst>
                <a:ext uri="{FF2B5EF4-FFF2-40B4-BE49-F238E27FC236}">
                  <a16:creationId xmlns:a16="http://schemas.microsoft.com/office/drawing/2014/main" id="{657D0DC8-4B66-49AD-CB09-F1B6E42340F7}"/>
                </a:ext>
              </a:extLst>
            </p:cNvPr>
            <p:cNvSpPr>
              <a:spLocks noEditPoints="1"/>
            </p:cNvSpPr>
            <p:nvPr/>
          </p:nvSpPr>
          <p:spPr bwMode="auto">
            <a:xfrm>
              <a:off x="5319530" y="5470569"/>
              <a:ext cx="270227"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157 w 437"/>
                <a:gd name="T19" fmla="*/ 338 h 438"/>
                <a:gd name="T20" fmla="*/ 101 w 437"/>
                <a:gd name="T21" fmla="*/ 338 h 438"/>
                <a:gd name="T22" fmla="*/ 101 w 437"/>
                <a:gd name="T23" fmla="*/ 177 h 438"/>
                <a:gd name="T24" fmla="*/ 157 w 437"/>
                <a:gd name="T25" fmla="*/ 177 h 438"/>
                <a:gd name="T26" fmla="*/ 157 w 437"/>
                <a:gd name="T27" fmla="*/ 338 h 438"/>
                <a:gd name="T28" fmla="*/ 129 w 437"/>
                <a:gd name="T29" fmla="*/ 155 h 438"/>
                <a:gd name="T30" fmla="*/ 98 w 437"/>
                <a:gd name="T31" fmla="*/ 129 h 438"/>
                <a:gd name="T32" fmla="*/ 129 w 437"/>
                <a:gd name="T33" fmla="*/ 100 h 438"/>
                <a:gd name="T34" fmla="*/ 160 w 437"/>
                <a:gd name="T35" fmla="*/ 129 h 438"/>
                <a:gd name="T36" fmla="*/ 129 w 437"/>
                <a:gd name="T37" fmla="*/ 155 h 438"/>
                <a:gd name="T38" fmla="*/ 347 w 437"/>
                <a:gd name="T39" fmla="*/ 338 h 438"/>
                <a:gd name="T40" fmla="*/ 296 w 437"/>
                <a:gd name="T41" fmla="*/ 338 h 438"/>
                <a:gd name="T42" fmla="*/ 296 w 437"/>
                <a:gd name="T43" fmla="*/ 252 h 438"/>
                <a:gd name="T44" fmla="*/ 268 w 437"/>
                <a:gd name="T45" fmla="*/ 215 h 438"/>
                <a:gd name="T46" fmla="*/ 240 w 437"/>
                <a:gd name="T47" fmla="*/ 235 h 438"/>
                <a:gd name="T48" fmla="*/ 237 w 437"/>
                <a:gd name="T49" fmla="*/ 249 h 438"/>
                <a:gd name="T50" fmla="*/ 237 w 437"/>
                <a:gd name="T51" fmla="*/ 338 h 438"/>
                <a:gd name="T52" fmla="*/ 185 w 437"/>
                <a:gd name="T53" fmla="*/ 338 h 438"/>
                <a:gd name="T54" fmla="*/ 185 w 437"/>
                <a:gd name="T55" fmla="*/ 177 h 438"/>
                <a:gd name="T56" fmla="*/ 237 w 437"/>
                <a:gd name="T57" fmla="*/ 177 h 438"/>
                <a:gd name="T58" fmla="*/ 237 w 437"/>
                <a:gd name="T59" fmla="*/ 198 h 438"/>
                <a:gd name="T60" fmla="*/ 285 w 437"/>
                <a:gd name="T61" fmla="*/ 175 h 438"/>
                <a:gd name="T62" fmla="*/ 347 w 437"/>
                <a:gd name="T63" fmla="*/ 246 h 438"/>
                <a:gd name="T64" fmla="*/ 347 w 437"/>
                <a:gd name="T65"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157" y="338"/>
                  </a:moveTo>
                  <a:cubicBezTo>
                    <a:pt x="101" y="338"/>
                    <a:pt x="101" y="338"/>
                    <a:pt x="101" y="338"/>
                  </a:cubicBezTo>
                  <a:cubicBezTo>
                    <a:pt x="101" y="177"/>
                    <a:pt x="101" y="177"/>
                    <a:pt x="101" y="177"/>
                  </a:cubicBezTo>
                  <a:cubicBezTo>
                    <a:pt x="157" y="177"/>
                    <a:pt x="157" y="177"/>
                    <a:pt x="157" y="177"/>
                  </a:cubicBezTo>
                  <a:cubicBezTo>
                    <a:pt x="157" y="338"/>
                    <a:pt x="157" y="338"/>
                    <a:pt x="157" y="338"/>
                  </a:cubicBezTo>
                  <a:close/>
                  <a:moveTo>
                    <a:pt x="129" y="155"/>
                  </a:moveTo>
                  <a:cubicBezTo>
                    <a:pt x="111" y="155"/>
                    <a:pt x="98" y="143"/>
                    <a:pt x="98" y="129"/>
                  </a:cubicBezTo>
                  <a:cubicBezTo>
                    <a:pt x="98" y="112"/>
                    <a:pt x="111" y="100"/>
                    <a:pt x="129" y="100"/>
                  </a:cubicBezTo>
                  <a:cubicBezTo>
                    <a:pt x="148" y="100"/>
                    <a:pt x="160" y="112"/>
                    <a:pt x="160" y="129"/>
                  </a:cubicBezTo>
                  <a:cubicBezTo>
                    <a:pt x="160" y="143"/>
                    <a:pt x="148" y="155"/>
                    <a:pt x="129" y="155"/>
                  </a:cubicBezTo>
                  <a:close/>
                  <a:moveTo>
                    <a:pt x="347" y="338"/>
                  </a:moveTo>
                  <a:cubicBezTo>
                    <a:pt x="296" y="338"/>
                    <a:pt x="296" y="338"/>
                    <a:pt x="296" y="338"/>
                  </a:cubicBezTo>
                  <a:cubicBezTo>
                    <a:pt x="296" y="252"/>
                    <a:pt x="296" y="252"/>
                    <a:pt x="296" y="252"/>
                  </a:cubicBezTo>
                  <a:cubicBezTo>
                    <a:pt x="296" y="229"/>
                    <a:pt x="285" y="215"/>
                    <a:pt x="268" y="215"/>
                  </a:cubicBezTo>
                  <a:cubicBezTo>
                    <a:pt x="251" y="215"/>
                    <a:pt x="243" y="223"/>
                    <a:pt x="240" y="235"/>
                  </a:cubicBezTo>
                  <a:cubicBezTo>
                    <a:pt x="237" y="238"/>
                    <a:pt x="237" y="241"/>
                    <a:pt x="237" y="249"/>
                  </a:cubicBezTo>
                  <a:cubicBezTo>
                    <a:pt x="237" y="338"/>
                    <a:pt x="237" y="338"/>
                    <a:pt x="237" y="338"/>
                  </a:cubicBezTo>
                  <a:cubicBezTo>
                    <a:pt x="185" y="338"/>
                    <a:pt x="185" y="338"/>
                    <a:pt x="185" y="338"/>
                  </a:cubicBezTo>
                  <a:cubicBezTo>
                    <a:pt x="185" y="338"/>
                    <a:pt x="185" y="192"/>
                    <a:pt x="185" y="177"/>
                  </a:cubicBezTo>
                  <a:cubicBezTo>
                    <a:pt x="237" y="177"/>
                    <a:pt x="237" y="177"/>
                    <a:pt x="237" y="177"/>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23" name="Freeform 51">
              <a:extLst>
                <a:ext uri="{FF2B5EF4-FFF2-40B4-BE49-F238E27FC236}">
                  <a16:creationId xmlns:a16="http://schemas.microsoft.com/office/drawing/2014/main" id="{0C7514C9-7CDA-AAFC-8102-B94F7393CEE8}"/>
                </a:ext>
              </a:extLst>
            </p:cNvPr>
            <p:cNvSpPr>
              <a:spLocks noEditPoints="1"/>
            </p:cNvSpPr>
            <p:nvPr/>
          </p:nvSpPr>
          <p:spPr bwMode="auto">
            <a:xfrm>
              <a:off x="5647728" y="5470569"/>
              <a:ext cx="269966"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334 w 437"/>
                <a:gd name="T19" fmla="*/ 162 h 438"/>
                <a:gd name="T20" fmla="*/ 334 w 437"/>
                <a:gd name="T21" fmla="*/ 171 h 438"/>
                <a:gd name="T22" fmla="*/ 171 w 437"/>
                <a:gd name="T23" fmla="*/ 333 h 438"/>
                <a:gd name="T24" fmla="*/ 84 w 437"/>
                <a:gd name="T25" fmla="*/ 308 h 438"/>
                <a:gd name="T26" fmla="*/ 97 w 437"/>
                <a:gd name="T27" fmla="*/ 309 h 438"/>
                <a:gd name="T28" fmla="*/ 168 w 437"/>
                <a:gd name="T29" fmla="*/ 284 h 438"/>
                <a:gd name="T30" fmla="*/ 114 w 437"/>
                <a:gd name="T31" fmla="*/ 244 h 438"/>
                <a:gd name="T32" fmla="*/ 126 w 437"/>
                <a:gd name="T33" fmla="*/ 246 h 438"/>
                <a:gd name="T34" fmla="*/ 141 w 437"/>
                <a:gd name="T35" fmla="*/ 243 h 438"/>
                <a:gd name="T36" fmla="*/ 94 w 437"/>
                <a:gd name="T37" fmla="*/ 186 h 438"/>
                <a:gd name="T38" fmla="*/ 120 w 437"/>
                <a:gd name="T39" fmla="*/ 193 h 438"/>
                <a:gd name="T40" fmla="*/ 96 w 437"/>
                <a:gd name="T41" fmla="*/ 145 h 438"/>
                <a:gd name="T42" fmla="*/ 102 w 437"/>
                <a:gd name="T43" fmla="*/ 117 h 438"/>
                <a:gd name="T44" fmla="*/ 222 w 437"/>
                <a:gd name="T45" fmla="*/ 177 h 438"/>
                <a:gd name="T46" fmla="*/ 219 w 437"/>
                <a:gd name="T47" fmla="*/ 163 h 438"/>
                <a:gd name="T48" fmla="*/ 277 w 437"/>
                <a:gd name="T49" fmla="*/ 105 h 438"/>
                <a:gd name="T50" fmla="*/ 319 w 437"/>
                <a:gd name="T51" fmla="*/ 124 h 438"/>
                <a:gd name="T52" fmla="*/ 355 w 437"/>
                <a:gd name="T53" fmla="*/ 111 h 438"/>
                <a:gd name="T54" fmla="*/ 330 w 437"/>
                <a:gd name="T55" fmla="*/ 141 h 438"/>
                <a:gd name="T56" fmla="*/ 363 w 437"/>
                <a:gd name="T57" fmla="*/ 132 h 438"/>
                <a:gd name="T58" fmla="*/ 334 w 437"/>
                <a:gd name="T59"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4"/>
                  </a:cubicBezTo>
                  <a:cubicBezTo>
                    <a:pt x="118" y="244"/>
                    <a:pt x="121" y="246"/>
                    <a:pt x="126" y="246"/>
                  </a:cubicBezTo>
                  <a:cubicBezTo>
                    <a:pt x="130" y="246"/>
                    <a:pt x="135" y="244"/>
                    <a:pt x="141" y="243"/>
                  </a:cubicBezTo>
                  <a:cubicBezTo>
                    <a:pt x="114" y="237"/>
                    <a:pt x="94" y="214"/>
                    <a:pt x="94" y="186"/>
                  </a:cubicBezTo>
                  <a:cubicBezTo>
                    <a:pt x="102" y="190"/>
                    <a:pt x="111" y="192"/>
                    <a:pt x="120" y="193"/>
                  </a:cubicBezTo>
                  <a:cubicBezTo>
                    <a:pt x="105" y="183"/>
                    <a:pt x="96" y="165"/>
                    <a:pt x="96" y="145"/>
                  </a:cubicBezTo>
                  <a:cubicBezTo>
                    <a:pt x="96" y="135"/>
                    <a:pt x="97" y="124"/>
                    <a:pt x="102" y="117"/>
                  </a:cubicBezTo>
                  <a:cubicBezTo>
                    <a:pt x="132" y="151"/>
                    <a:pt x="174" y="174"/>
                    <a:pt x="222" y="177"/>
                  </a:cubicBezTo>
                  <a:cubicBezTo>
                    <a:pt x="220" y="172"/>
                    <a:pt x="219" y="168"/>
                    <a:pt x="219" y="163"/>
                  </a:cubicBezTo>
                  <a:cubicBezTo>
                    <a:pt x="219" y="132"/>
                    <a:pt x="246" y="105"/>
                    <a:pt x="277" y="105"/>
                  </a:cubicBezTo>
                  <a:cubicBezTo>
                    <a:pt x="294" y="105"/>
                    <a:pt x="309" y="112"/>
                    <a:pt x="319" y="124"/>
                  </a:cubicBezTo>
                  <a:cubicBezTo>
                    <a:pt x="333" y="121"/>
                    <a:pt x="345" y="117"/>
                    <a:pt x="355" y="111"/>
                  </a:cubicBezTo>
                  <a:cubicBezTo>
                    <a:pt x="351" y="123"/>
                    <a:pt x="342" y="135"/>
                    <a:pt x="330" y="141"/>
                  </a:cubicBezTo>
                  <a:cubicBezTo>
                    <a:pt x="342" y="141"/>
                    <a:pt x="354" y="138"/>
                    <a:pt x="363" y="132"/>
                  </a:cubicBezTo>
                  <a:cubicBezTo>
                    <a:pt x="355" y="144"/>
                    <a:pt x="346" y="154"/>
                    <a:pt x="334" y="162"/>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24" name="Freeform 54">
              <a:extLst>
                <a:ext uri="{FF2B5EF4-FFF2-40B4-BE49-F238E27FC236}">
                  <a16:creationId xmlns:a16="http://schemas.microsoft.com/office/drawing/2014/main" id="{0B690E3D-ABC0-695E-EF03-DCF33B94009F}"/>
                </a:ext>
              </a:extLst>
            </p:cNvPr>
            <p:cNvSpPr>
              <a:spLocks noEditPoints="1"/>
            </p:cNvSpPr>
            <p:nvPr/>
          </p:nvSpPr>
          <p:spPr bwMode="auto">
            <a:xfrm>
              <a:off x="4990809" y="5470569"/>
              <a:ext cx="270750" cy="271012"/>
            </a:xfrm>
            <a:custGeom>
              <a:avLst/>
              <a:gdLst>
                <a:gd name="T0" fmla="*/ 339 w 438"/>
                <a:gd name="T1" fmla="*/ 227 h 438"/>
                <a:gd name="T2" fmla="*/ 277 w 438"/>
                <a:gd name="T3" fmla="*/ 227 h 438"/>
                <a:gd name="T4" fmla="*/ 311 w 438"/>
                <a:gd name="T5" fmla="*/ 199 h 438"/>
                <a:gd name="T6" fmla="*/ 339 w 438"/>
                <a:gd name="T7" fmla="*/ 227 h 438"/>
                <a:gd name="T8" fmla="*/ 168 w 438"/>
                <a:gd name="T9" fmla="*/ 226 h 438"/>
                <a:gd name="T10" fmla="*/ 112 w 438"/>
                <a:gd name="T11" fmla="*/ 226 h 438"/>
                <a:gd name="T12" fmla="*/ 112 w 438"/>
                <a:gd name="T13" fmla="*/ 278 h 438"/>
                <a:gd name="T14" fmla="*/ 162 w 438"/>
                <a:gd name="T15" fmla="*/ 278 h 438"/>
                <a:gd name="T16" fmla="*/ 164 w 438"/>
                <a:gd name="T17" fmla="*/ 278 h 438"/>
                <a:gd name="T18" fmla="*/ 188 w 438"/>
                <a:gd name="T19" fmla="*/ 254 h 438"/>
                <a:gd name="T20" fmla="*/ 168 w 438"/>
                <a:gd name="T21" fmla="*/ 226 h 438"/>
                <a:gd name="T22" fmla="*/ 438 w 438"/>
                <a:gd name="T23" fmla="*/ 61 h 438"/>
                <a:gd name="T24" fmla="*/ 438 w 438"/>
                <a:gd name="T25" fmla="*/ 377 h 438"/>
                <a:gd name="T26" fmla="*/ 377 w 438"/>
                <a:gd name="T27" fmla="*/ 438 h 438"/>
                <a:gd name="T28" fmla="*/ 61 w 438"/>
                <a:gd name="T29" fmla="*/ 438 h 438"/>
                <a:gd name="T30" fmla="*/ 0 w 438"/>
                <a:gd name="T31" fmla="*/ 377 h 438"/>
                <a:gd name="T32" fmla="*/ 0 w 438"/>
                <a:gd name="T33" fmla="*/ 61 h 438"/>
                <a:gd name="T34" fmla="*/ 61 w 438"/>
                <a:gd name="T35" fmla="*/ 0 h 438"/>
                <a:gd name="T36" fmla="*/ 377 w 438"/>
                <a:gd name="T37" fmla="*/ 0 h 438"/>
                <a:gd name="T38" fmla="*/ 438 w 438"/>
                <a:gd name="T39" fmla="*/ 61 h 438"/>
                <a:gd name="T40" fmla="*/ 268 w 438"/>
                <a:gd name="T41" fmla="*/ 155 h 438"/>
                <a:gd name="T42" fmla="*/ 348 w 438"/>
                <a:gd name="T43" fmla="*/ 155 h 438"/>
                <a:gd name="T44" fmla="*/ 348 w 438"/>
                <a:gd name="T45" fmla="*/ 134 h 438"/>
                <a:gd name="T46" fmla="*/ 268 w 438"/>
                <a:gd name="T47" fmla="*/ 134 h 438"/>
                <a:gd name="T48" fmla="*/ 268 w 438"/>
                <a:gd name="T49" fmla="*/ 155 h 438"/>
                <a:gd name="T50" fmla="*/ 192 w 438"/>
                <a:gd name="T51" fmla="*/ 209 h 438"/>
                <a:gd name="T52" fmla="*/ 222 w 438"/>
                <a:gd name="T53" fmla="*/ 172 h 438"/>
                <a:gd name="T54" fmla="*/ 168 w 438"/>
                <a:gd name="T55" fmla="*/ 120 h 438"/>
                <a:gd name="T56" fmla="*/ 112 w 438"/>
                <a:gd name="T57" fmla="*/ 120 h 438"/>
                <a:gd name="T58" fmla="*/ 111 w 438"/>
                <a:gd name="T59" fmla="*/ 120 h 438"/>
                <a:gd name="T60" fmla="*/ 69 w 438"/>
                <a:gd name="T61" fmla="*/ 120 h 438"/>
                <a:gd name="T62" fmla="*/ 69 w 438"/>
                <a:gd name="T63" fmla="*/ 311 h 438"/>
                <a:gd name="T64" fmla="*/ 111 w 438"/>
                <a:gd name="T65" fmla="*/ 311 h 438"/>
                <a:gd name="T66" fmla="*/ 112 w 438"/>
                <a:gd name="T67" fmla="*/ 311 h 438"/>
                <a:gd name="T68" fmla="*/ 168 w 438"/>
                <a:gd name="T69" fmla="*/ 311 h 438"/>
                <a:gd name="T70" fmla="*/ 228 w 438"/>
                <a:gd name="T71" fmla="*/ 256 h 438"/>
                <a:gd name="T72" fmla="*/ 192 w 438"/>
                <a:gd name="T73" fmla="*/ 209 h 438"/>
                <a:gd name="T74" fmla="*/ 308 w 438"/>
                <a:gd name="T75" fmla="*/ 170 h 438"/>
                <a:gd name="T76" fmla="*/ 236 w 438"/>
                <a:gd name="T77" fmla="*/ 244 h 438"/>
                <a:gd name="T78" fmla="*/ 308 w 438"/>
                <a:gd name="T79" fmla="*/ 317 h 438"/>
                <a:gd name="T80" fmla="*/ 373 w 438"/>
                <a:gd name="T81" fmla="*/ 265 h 438"/>
                <a:gd name="T82" fmla="*/ 342 w 438"/>
                <a:gd name="T83" fmla="*/ 265 h 438"/>
                <a:gd name="T84" fmla="*/ 311 w 438"/>
                <a:gd name="T85" fmla="*/ 287 h 438"/>
                <a:gd name="T86" fmla="*/ 277 w 438"/>
                <a:gd name="T87" fmla="*/ 253 h 438"/>
                <a:gd name="T88" fmla="*/ 375 w 438"/>
                <a:gd name="T89" fmla="*/ 253 h 438"/>
                <a:gd name="T90" fmla="*/ 308 w 438"/>
                <a:gd name="T91" fmla="*/ 170 h 438"/>
                <a:gd name="T92" fmla="*/ 182 w 438"/>
                <a:gd name="T93" fmla="*/ 175 h 438"/>
                <a:gd name="T94" fmla="*/ 168 w 438"/>
                <a:gd name="T95" fmla="*/ 155 h 438"/>
                <a:gd name="T96" fmla="*/ 161 w 438"/>
                <a:gd name="T97" fmla="*/ 155 h 438"/>
                <a:gd name="T98" fmla="*/ 112 w 438"/>
                <a:gd name="T99" fmla="*/ 155 h 438"/>
                <a:gd name="T100" fmla="*/ 112 w 438"/>
                <a:gd name="T101" fmla="*/ 199 h 438"/>
                <a:gd name="T102" fmla="*/ 164 w 438"/>
                <a:gd name="T103" fmla="*/ 199 h 438"/>
                <a:gd name="T104" fmla="*/ 182 w 438"/>
                <a:gd name="T105" fmla="*/ 17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8" h="438">
                  <a:moveTo>
                    <a:pt x="339" y="227"/>
                  </a:moveTo>
                  <a:cubicBezTo>
                    <a:pt x="277" y="227"/>
                    <a:pt x="277" y="227"/>
                    <a:pt x="277" y="227"/>
                  </a:cubicBezTo>
                  <a:cubicBezTo>
                    <a:pt x="277" y="227"/>
                    <a:pt x="281" y="199"/>
                    <a:pt x="311" y="199"/>
                  </a:cubicBezTo>
                  <a:cubicBezTo>
                    <a:pt x="339" y="199"/>
                    <a:pt x="339" y="227"/>
                    <a:pt x="339" y="227"/>
                  </a:cubicBezTo>
                  <a:close/>
                  <a:moveTo>
                    <a:pt x="168" y="226"/>
                  </a:moveTo>
                  <a:cubicBezTo>
                    <a:pt x="168" y="226"/>
                    <a:pt x="168" y="226"/>
                    <a:pt x="112" y="226"/>
                  </a:cubicBezTo>
                  <a:cubicBezTo>
                    <a:pt x="112" y="226"/>
                    <a:pt x="112" y="226"/>
                    <a:pt x="112" y="278"/>
                  </a:cubicBezTo>
                  <a:cubicBezTo>
                    <a:pt x="112" y="278"/>
                    <a:pt x="112" y="278"/>
                    <a:pt x="162" y="278"/>
                  </a:cubicBezTo>
                  <a:cubicBezTo>
                    <a:pt x="162" y="278"/>
                    <a:pt x="162" y="278"/>
                    <a:pt x="164" y="278"/>
                  </a:cubicBezTo>
                  <a:cubicBezTo>
                    <a:pt x="173" y="278"/>
                    <a:pt x="188" y="275"/>
                    <a:pt x="188" y="254"/>
                  </a:cubicBezTo>
                  <a:cubicBezTo>
                    <a:pt x="188" y="226"/>
                    <a:pt x="168" y="226"/>
                    <a:pt x="168" y="226"/>
                  </a:cubicBezTo>
                  <a:close/>
                  <a:moveTo>
                    <a:pt x="438" y="61"/>
                  </a:moveTo>
                  <a:cubicBezTo>
                    <a:pt x="438" y="377"/>
                    <a:pt x="438" y="377"/>
                    <a:pt x="438" y="377"/>
                  </a:cubicBezTo>
                  <a:cubicBezTo>
                    <a:pt x="438" y="410"/>
                    <a:pt x="410" y="438"/>
                    <a:pt x="377" y="438"/>
                  </a:cubicBezTo>
                  <a:cubicBezTo>
                    <a:pt x="61" y="438"/>
                    <a:pt x="61" y="438"/>
                    <a:pt x="61" y="438"/>
                  </a:cubicBezTo>
                  <a:cubicBezTo>
                    <a:pt x="27" y="438"/>
                    <a:pt x="0" y="410"/>
                    <a:pt x="0" y="377"/>
                  </a:cubicBezTo>
                  <a:cubicBezTo>
                    <a:pt x="0" y="61"/>
                    <a:pt x="0" y="61"/>
                    <a:pt x="0" y="61"/>
                  </a:cubicBezTo>
                  <a:cubicBezTo>
                    <a:pt x="0" y="27"/>
                    <a:pt x="27" y="0"/>
                    <a:pt x="61" y="0"/>
                  </a:cubicBezTo>
                  <a:cubicBezTo>
                    <a:pt x="377" y="0"/>
                    <a:pt x="377" y="0"/>
                    <a:pt x="377" y="0"/>
                  </a:cubicBezTo>
                  <a:cubicBezTo>
                    <a:pt x="410" y="0"/>
                    <a:pt x="438" y="27"/>
                    <a:pt x="438" y="61"/>
                  </a:cubicBezTo>
                  <a:close/>
                  <a:moveTo>
                    <a:pt x="268" y="155"/>
                  </a:moveTo>
                  <a:cubicBezTo>
                    <a:pt x="268" y="155"/>
                    <a:pt x="268" y="155"/>
                    <a:pt x="348" y="155"/>
                  </a:cubicBezTo>
                  <a:cubicBezTo>
                    <a:pt x="348" y="134"/>
                    <a:pt x="348" y="134"/>
                    <a:pt x="348" y="134"/>
                  </a:cubicBezTo>
                  <a:cubicBezTo>
                    <a:pt x="348" y="134"/>
                    <a:pt x="348" y="134"/>
                    <a:pt x="268" y="134"/>
                  </a:cubicBezTo>
                  <a:cubicBezTo>
                    <a:pt x="268" y="134"/>
                    <a:pt x="268" y="134"/>
                    <a:pt x="268" y="155"/>
                  </a:cubicBezTo>
                  <a:close/>
                  <a:moveTo>
                    <a:pt x="192" y="209"/>
                  </a:moveTo>
                  <a:cubicBezTo>
                    <a:pt x="192" y="209"/>
                    <a:pt x="222" y="206"/>
                    <a:pt x="222" y="172"/>
                  </a:cubicBezTo>
                  <a:cubicBezTo>
                    <a:pt x="222" y="138"/>
                    <a:pt x="198" y="120"/>
                    <a:pt x="168" y="120"/>
                  </a:cubicBezTo>
                  <a:cubicBezTo>
                    <a:pt x="112" y="120"/>
                    <a:pt x="112" y="120"/>
                    <a:pt x="112" y="120"/>
                  </a:cubicBezTo>
                  <a:cubicBezTo>
                    <a:pt x="111" y="120"/>
                    <a:pt x="111" y="120"/>
                    <a:pt x="111" y="120"/>
                  </a:cubicBezTo>
                  <a:cubicBezTo>
                    <a:pt x="69" y="120"/>
                    <a:pt x="69" y="120"/>
                    <a:pt x="69" y="120"/>
                  </a:cubicBezTo>
                  <a:cubicBezTo>
                    <a:pt x="69" y="311"/>
                    <a:pt x="69" y="311"/>
                    <a:pt x="69" y="311"/>
                  </a:cubicBezTo>
                  <a:cubicBezTo>
                    <a:pt x="111" y="311"/>
                    <a:pt x="111" y="311"/>
                    <a:pt x="111" y="311"/>
                  </a:cubicBezTo>
                  <a:cubicBezTo>
                    <a:pt x="112" y="311"/>
                    <a:pt x="112" y="311"/>
                    <a:pt x="112" y="311"/>
                  </a:cubicBezTo>
                  <a:cubicBezTo>
                    <a:pt x="168" y="311"/>
                    <a:pt x="168" y="311"/>
                    <a:pt x="168" y="311"/>
                  </a:cubicBezTo>
                  <a:cubicBezTo>
                    <a:pt x="168" y="311"/>
                    <a:pt x="228" y="314"/>
                    <a:pt x="228" y="256"/>
                  </a:cubicBezTo>
                  <a:cubicBezTo>
                    <a:pt x="228" y="256"/>
                    <a:pt x="231" y="209"/>
                    <a:pt x="192" y="209"/>
                  </a:cubicBezTo>
                  <a:close/>
                  <a:moveTo>
                    <a:pt x="308" y="170"/>
                  </a:moveTo>
                  <a:cubicBezTo>
                    <a:pt x="236" y="170"/>
                    <a:pt x="236" y="244"/>
                    <a:pt x="236" y="244"/>
                  </a:cubicBezTo>
                  <a:cubicBezTo>
                    <a:pt x="236" y="244"/>
                    <a:pt x="231" y="317"/>
                    <a:pt x="308" y="317"/>
                  </a:cubicBezTo>
                  <a:cubicBezTo>
                    <a:pt x="308" y="317"/>
                    <a:pt x="373" y="319"/>
                    <a:pt x="373" y="265"/>
                  </a:cubicBezTo>
                  <a:cubicBezTo>
                    <a:pt x="342" y="265"/>
                    <a:pt x="342" y="265"/>
                    <a:pt x="342" y="265"/>
                  </a:cubicBezTo>
                  <a:cubicBezTo>
                    <a:pt x="342" y="265"/>
                    <a:pt x="342" y="287"/>
                    <a:pt x="311" y="287"/>
                  </a:cubicBezTo>
                  <a:cubicBezTo>
                    <a:pt x="311" y="287"/>
                    <a:pt x="277" y="289"/>
                    <a:pt x="277" y="253"/>
                  </a:cubicBezTo>
                  <a:cubicBezTo>
                    <a:pt x="375" y="253"/>
                    <a:pt x="375" y="253"/>
                    <a:pt x="375" y="253"/>
                  </a:cubicBezTo>
                  <a:cubicBezTo>
                    <a:pt x="375" y="253"/>
                    <a:pt x="387" y="170"/>
                    <a:pt x="308" y="170"/>
                  </a:cubicBezTo>
                  <a:close/>
                  <a:moveTo>
                    <a:pt x="182" y="175"/>
                  </a:moveTo>
                  <a:cubicBezTo>
                    <a:pt x="182" y="155"/>
                    <a:pt x="168" y="155"/>
                    <a:pt x="168" y="155"/>
                  </a:cubicBezTo>
                  <a:cubicBezTo>
                    <a:pt x="168" y="155"/>
                    <a:pt x="168" y="155"/>
                    <a:pt x="161" y="155"/>
                  </a:cubicBezTo>
                  <a:cubicBezTo>
                    <a:pt x="161" y="155"/>
                    <a:pt x="161" y="155"/>
                    <a:pt x="112" y="155"/>
                  </a:cubicBezTo>
                  <a:cubicBezTo>
                    <a:pt x="112" y="199"/>
                    <a:pt x="112" y="199"/>
                    <a:pt x="112" y="199"/>
                  </a:cubicBezTo>
                  <a:cubicBezTo>
                    <a:pt x="112" y="199"/>
                    <a:pt x="112" y="199"/>
                    <a:pt x="164" y="199"/>
                  </a:cubicBezTo>
                  <a:cubicBezTo>
                    <a:pt x="173" y="199"/>
                    <a:pt x="182" y="194"/>
                    <a:pt x="182" y="175"/>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25" name="TextBox 36">
            <a:extLst>
              <a:ext uri="{FF2B5EF4-FFF2-40B4-BE49-F238E27FC236}">
                <a16:creationId xmlns:a16="http://schemas.microsoft.com/office/drawing/2014/main" id="{E4E0BA4B-EDCF-5EAC-394D-6B514D30D34C}"/>
              </a:ext>
            </a:extLst>
          </p:cNvPr>
          <p:cNvSpPr txBox="1"/>
          <p:nvPr userDrawn="1"/>
        </p:nvSpPr>
        <p:spPr>
          <a:xfrm>
            <a:off x="6571169" y="4406252"/>
            <a:ext cx="1694375" cy="338554"/>
          </a:xfrm>
          <a:prstGeom prst="rect">
            <a:avLst/>
          </a:prstGeom>
          <a:noFill/>
        </p:spPr>
        <p:txBody>
          <a:bodyPr wrap="none" rtlCol="0" anchor="ctr">
            <a:spAutoFit/>
          </a:bodyPr>
          <a:lstStyle/>
          <a:p>
            <a:pPr algn="ctr"/>
            <a:r>
              <a:rPr lang="en-US" sz="1600" b="1">
                <a:latin typeface="+mj-lt"/>
              </a:rPr>
              <a:t>Jimmy Goldberg</a:t>
            </a:r>
          </a:p>
        </p:txBody>
      </p:sp>
      <p:sp>
        <p:nvSpPr>
          <p:cNvPr id="26" name="TextBox 37">
            <a:extLst>
              <a:ext uri="{FF2B5EF4-FFF2-40B4-BE49-F238E27FC236}">
                <a16:creationId xmlns:a16="http://schemas.microsoft.com/office/drawing/2014/main" id="{AF6DBB2C-0260-B4C5-B9A2-6BA6A10C4247}"/>
              </a:ext>
            </a:extLst>
          </p:cNvPr>
          <p:cNvSpPr txBox="1"/>
          <p:nvPr userDrawn="1"/>
        </p:nvSpPr>
        <p:spPr>
          <a:xfrm>
            <a:off x="6895614" y="4660203"/>
            <a:ext cx="1045479" cy="276999"/>
          </a:xfrm>
          <a:prstGeom prst="rect">
            <a:avLst/>
          </a:prstGeom>
          <a:noFill/>
        </p:spPr>
        <p:txBody>
          <a:bodyPr wrap="none" rtlCol="0" anchor="ctr">
            <a:spAutoFit/>
          </a:bodyPr>
          <a:lstStyle/>
          <a:p>
            <a:pPr algn="ctr"/>
            <a:r>
              <a:rPr lang="en-US" sz="1200">
                <a:solidFill>
                  <a:schemeClr val="accent3"/>
                </a:solidFill>
              </a:rPr>
              <a:t>Job Position</a:t>
            </a:r>
          </a:p>
        </p:txBody>
      </p:sp>
      <p:sp>
        <p:nvSpPr>
          <p:cNvPr id="27" name="TextBox 38">
            <a:extLst>
              <a:ext uri="{FF2B5EF4-FFF2-40B4-BE49-F238E27FC236}">
                <a16:creationId xmlns:a16="http://schemas.microsoft.com/office/drawing/2014/main" id="{3B0AA5FC-9AC0-09FD-7E7D-DE0A4099AB1B}"/>
              </a:ext>
            </a:extLst>
          </p:cNvPr>
          <p:cNvSpPr txBox="1"/>
          <p:nvPr userDrawn="1"/>
        </p:nvSpPr>
        <p:spPr>
          <a:xfrm>
            <a:off x="6465720" y="4972630"/>
            <a:ext cx="1939618" cy="615553"/>
          </a:xfrm>
          <a:prstGeom prst="rect">
            <a:avLst/>
          </a:prstGeom>
          <a:noFill/>
        </p:spPr>
        <p:txBody>
          <a:bodyPr wrap="square" rtlCol="0" anchor="ctr">
            <a:spAutoFit/>
          </a:bodyPr>
          <a:lstStyle/>
          <a:p>
            <a:pPr algn="ctr">
              <a:lnSpc>
                <a:spcPct val="150000"/>
              </a:lnSpc>
            </a:pPr>
            <a:r>
              <a:rPr lang="en-GB" sz="1200" dirty="0"/>
              <a:t>Suitable for all categories business </a:t>
            </a:r>
            <a:r>
              <a:rPr lang="en-GB" sz="1200"/>
              <a:t>and personal</a:t>
            </a:r>
            <a:endParaRPr lang="en-GB" sz="1200" dirty="0"/>
          </a:p>
        </p:txBody>
      </p:sp>
      <p:grpSp>
        <p:nvGrpSpPr>
          <p:cNvPr id="28" name="Group 39">
            <a:extLst>
              <a:ext uri="{FF2B5EF4-FFF2-40B4-BE49-F238E27FC236}">
                <a16:creationId xmlns:a16="http://schemas.microsoft.com/office/drawing/2014/main" id="{1711EF39-79F8-4922-07E9-A975546E02A6}"/>
              </a:ext>
            </a:extLst>
          </p:cNvPr>
          <p:cNvGrpSpPr/>
          <p:nvPr userDrawn="1"/>
        </p:nvGrpSpPr>
        <p:grpSpPr>
          <a:xfrm>
            <a:off x="7033239" y="5675865"/>
            <a:ext cx="770229" cy="225207"/>
            <a:chOff x="4990809" y="5470569"/>
            <a:chExt cx="926885" cy="271012"/>
          </a:xfrm>
          <a:solidFill>
            <a:schemeClr val="accent3"/>
          </a:solidFill>
        </p:grpSpPr>
        <p:sp>
          <p:nvSpPr>
            <p:cNvPr id="29" name="Freeform 47">
              <a:extLst>
                <a:ext uri="{FF2B5EF4-FFF2-40B4-BE49-F238E27FC236}">
                  <a16:creationId xmlns:a16="http://schemas.microsoft.com/office/drawing/2014/main" id="{10DF8120-8269-0279-5FEA-19564B503436}"/>
                </a:ext>
              </a:extLst>
            </p:cNvPr>
            <p:cNvSpPr>
              <a:spLocks noEditPoints="1"/>
            </p:cNvSpPr>
            <p:nvPr/>
          </p:nvSpPr>
          <p:spPr bwMode="auto">
            <a:xfrm>
              <a:off x="5319530" y="5470569"/>
              <a:ext cx="270227"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157 w 437"/>
                <a:gd name="T19" fmla="*/ 338 h 438"/>
                <a:gd name="T20" fmla="*/ 101 w 437"/>
                <a:gd name="T21" fmla="*/ 338 h 438"/>
                <a:gd name="T22" fmla="*/ 101 w 437"/>
                <a:gd name="T23" fmla="*/ 177 h 438"/>
                <a:gd name="T24" fmla="*/ 157 w 437"/>
                <a:gd name="T25" fmla="*/ 177 h 438"/>
                <a:gd name="T26" fmla="*/ 157 w 437"/>
                <a:gd name="T27" fmla="*/ 338 h 438"/>
                <a:gd name="T28" fmla="*/ 129 w 437"/>
                <a:gd name="T29" fmla="*/ 155 h 438"/>
                <a:gd name="T30" fmla="*/ 98 w 437"/>
                <a:gd name="T31" fmla="*/ 129 h 438"/>
                <a:gd name="T32" fmla="*/ 129 w 437"/>
                <a:gd name="T33" fmla="*/ 100 h 438"/>
                <a:gd name="T34" fmla="*/ 160 w 437"/>
                <a:gd name="T35" fmla="*/ 129 h 438"/>
                <a:gd name="T36" fmla="*/ 129 w 437"/>
                <a:gd name="T37" fmla="*/ 155 h 438"/>
                <a:gd name="T38" fmla="*/ 347 w 437"/>
                <a:gd name="T39" fmla="*/ 338 h 438"/>
                <a:gd name="T40" fmla="*/ 296 w 437"/>
                <a:gd name="T41" fmla="*/ 338 h 438"/>
                <a:gd name="T42" fmla="*/ 296 w 437"/>
                <a:gd name="T43" fmla="*/ 252 h 438"/>
                <a:gd name="T44" fmla="*/ 268 w 437"/>
                <a:gd name="T45" fmla="*/ 215 h 438"/>
                <a:gd name="T46" fmla="*/ 240 w 437"/>
                <a:gd name="T47" fmla="*/ 235 h 438"/>
                <a:gd name="T48" fmla="*/ 237 w 437"/>
                <a:gd name="T49" fmla="*/ 249 h 438"/>
                <a:gd name="T50" fmla="*/ 237 w 437"/>
                <a:gd name="T51" fmla="*/ 338 h 438"/>
                <a:gd name="T52" fmla="*/ 185 w 437"/>
                <a:gd name="T53" fmla="*/ 338 h 438"/>
                <a:gd name="T54" fmla="*/ 185 w 437"/>
                <a:gd name="T55" fmla="*/ 177 h 438"/>
                <a:gd name="T56" fmla="*/ 237 w 437"/>
                <a:gd name="T57" fmla="*/ 177 h 438"/>
                <a:gd name="T58" fmla="*/ 237 w 437"/>
                <a:gd name="T59" fmla="*/ 198 h 438"/>
                <a:gd name="T60" fmla="*/ 285 w 437"/>
                <a:gd name="T61" fmla="*/ 175 h 438"/>
                <a:gd name="T62" fmla="*/ 347 w 437"/>
                <a:gd name="T63" fmla="*/ 246 h 438"/>
                <a:gd name="T64" fmla="*/ 347 w 437"/>
                <a:gd name="T65"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157" y="338"/>
                  </a:moveTo>
                  <a:cubicBezTo>
                    <a:pt x="101" y="338"/>
                    <a:pt x="101" y="338"/>
                    <a:pt x="101" y="338"/>
                  </a:cubicBezTo>
                  <a:cubicBezTo>
                    <a:pt x="101" y="177"/>
                    <a:pt x="101" y="177"/>
                    <a:pt x="101" y="177"/>
                  </a:cubicBezTo>
                  <a:cubicBezTo>
                    <a:pt x="157" y="177"/>
                    <a:pt x="157" y="177"/>
                    <a:pt x="157" y="177"/>
                  </a:cubicBezTo>
                  <a:cubicBezTo>
                    <a:pt x="157" y="338"/>
                    <a:pt x="157" y="338"/>
                    <a:pt x="157" y="338"/>
                  </a:cubicBezTo>
                  <a:close/>
                  <a:moveTo>
                    <a:pt x="129" y="155"/>
                  </a:moveTo>
                  <a:cubicBezTo>
                    <a:pt x="111" y="155"/>
                    <a:pt x="98" y="143"/>
                    <a:pt x="98" y="129"/>
                  </a:cubicBezTo>
                  <a:cubicBezTo>
                    <a:pt x="98" y="112"/>
                    <a:pt x="111" y="100"/>
                    <a:pt x="129" y="100"/>
                  </a:cubicBezTo>
                  <a:cubicBezTo>
                    <a:pt x="148" y="100"/>
                    <a:pt x="160" y="112"/>
                    <a:pt x="160" y="129"/>
                  </a:cubicBezTo>
                  <a:cubicBezTo>
                    <a:pt x="160" y="143"/>
                    <a:pt x="148" y="155"/>
                    <a:pt x="129" y="155"/>
                  </a:cubicBezTo>
                  <a:close/>
                  <a:moveTo>
                    <a:pt x="347" y="338"/>
                  </a:moveTo>
                  <a:cubicBezTo>
                    <a:pt x="296" y="338"/>
                    <a:pt x="296" y="338"/>
                    <a:pt x="296" y="338"/>
                  </a:cubicBezTo>
                  <a:cubicBezTo>
                    <a:pt x="296" y="252"/>
                    <a:pt x="296" y="252"/>
                    <a:pt x="296" y="252"/>
                  </a:cubicBezTo>
                  <a:cubicBezTo>
                    <a:pt x="296" y="229"/>
                    <a:pt x="285" y="215"/>
                    <a:pt x="268" y="215"/>
                  </a:cubicBezTo>
                  <a:cubicBezTo>
                    <a:pt x="251" y="215"/>
                    <a:pt x="243" y="223"/>
                    <a:pt x="240" y="235"/>
                  </a:cubicBezTo>
                  <a:cubicBezTo>
                    <a:pt x="237" y="238"/>
                    <a:pt x="237" y="241"/>
                    <a:pt x="237" y="249"/>
                  </a:cubicBezTo>
                  <a:cubicBezTo>
                    <a:pt x="237" y="338"/>
                    <a:pt x="237" y="338"/>
                    <a:pt x="237" y="338"/>
                  </a:cubicBezTo>
                  <a:cubicBezTo>
                    <a:pt x="185" y="338"/>
                    <a:pt x="185" y="338"/>
                    <a:pt x="185" y="338"/>
                  </a:cubicBezTo>
                  <a:cubicBezTo>
                    <a:pt x="185" y="338"/>
                    <a:pt x="185" y="192"/>
                    <a:pt x="185" y="177"/>
                  </a:cubicBezTo>
                  <a:cubicBezTo>
                    <a:pt x="237" y="177"/>
                    <a:pt x="237" y="177"/>
                    <a:pt x="237" y="177"/>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B94E0C7E-040D-57DA-C853-885CFFFEF97A}"/>
                </a:ext>
              </a:extLst>
            </p:cNvPr>
            <p:cNvSpPr>
              <a:spLocks noEditPoints="1"/>
            </p:cNvSpPr>
            <p:nvPr/>
          </p:nvSpPr>
          <p:spPr bwMode="auto">
            <a:xfrm>
              <a:off x="5647728" y="5470569"/>
              <a:ext cx="269966"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334 w 437"/>
                <a:gd name="T19" fmla="*/ 162 h 438"/>
                <a:gd name="T20" fmla="*/ 334 w 437"/>
                <a:gd name="T21" fmla="*/ 171 h 438"/>
                <a:gd name="T22" fmla="*/ 171 w 437"/>
                <a:gd name="T23" fmla="*/ 333 h 438"/>
                <a:gd name="T24" fmla="*/ 84 w 437"/>
                <a:gd name="T25" fmla="*/ 308 h 438"/>
                <a:gd name="T26" fmla="*/ 97 w 437"/>
                <a:gd name="T27" fmla="*/ 309 h 438"/>
                <a:gd name="T28" fmla="*/ 168 w 437"/>
                <a:gd name="T29" fmla="*/ 284 h 438"/>
                <a:gd name="T30" fmla="*/ 114 w 437"/>
                <a:gd name="T31" fmla="*/ 244 h 438"/>
                <a:gd name="T32" fmla="*/ 126 w 437"/>
                <a:gd name="T33" fmla="*/ 246 h 438"/>
                <a:gd name="T34" fmla="*/ 141 w 437"/>
                <a:gd name="T35" fmla="*/ 243 h 438"/>
                <a:gd name="T36" fmla="*/ 94 w 437"/>
                <a:gd name="T37" fmla="*/ 186 h 438"/>
                <a:gd name="T38" fmla="*/ 120 w 437"/>
                <a:gd name="T39" fmla="*/ 193 h 438"/>
                <a:gd name="T40" fmla="*/ 96 w 437"/>
                <a:gd name="T41" fmla="*/ 145 h 438"/>
                <a:gd name="T42" fmla="*/ 102 w 437"/>
                <a:gd name="T43" fmla="*/ 117 h 438"/>
                <a:gd name="T44" fmla="*/ 222 w 437"/>
                <a:gd name="T45" fmla="*/ 177 h 438"/>
                <a:gd name="T46" fmla="*/ 219 w 437"/>
                <a:gd name="T47" fmla="*/ 163 h 438"/>
                <a:gd name="T48" fmla="*/ 277 w 437"/>
                <a:gd name="T49" fmla="*/ 105 h 438"/>
                <a:gd name="T50" fmla="*/ 319 w 437"/>
                <a:gd name="T51" fmla="*/ 124 h 438"/>
                <a:gd name="T52" fmla="*/ 355 w 437"/>
                <a:gd name="T53" fmla="*/ 111 h 438"/>
                <a:gd name="T54" fmla="*/ 330 w 437"/>
                <a:gd name="T55" fmla="*/ 141 h 438"/>
                <a:gd name="T56" fmla="*/ 363 w 437"/>
                <a:gd name="T57" fmla="*/ 132 h 438"/>
                <a:gd name="T58" fmla="*/ 334 w 437"/>
                <a:gd name="T59"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4"/>
                  </a:cubicBezTo>
                  <a:cubicBezTo>
                    <a:pt x="118" y="244"/>
                    <a:pt x="121" y="246"/>
                    <a:pt x="126" y="246"/>
                  </a:cubicBezTo>
                  <a:cubicBezTo>
                    <a:pt x="130" y="246"/>
                    <a:pt x="135" y="244"/>
                    <a:pt x="141" y="243"/>
                  </a:cubicBezTo>
                  <a:cubicBezTo>
                    <a:pt x="114" y="237"/>
                    <a:pt x="94" y="214"/>
                    <a:pt x="94" y="186"/>
                  </a:cubicBezTo>
                  <a:cubicBezTo>
                    <a:pt x="102" y="190"/>
                    <a:pt x="111" y="192"/>
                    <a:pt x="120" y="193"/>
                  </a:cubicBezTo>
                  <a:cubicBezTo>
                    <a:pt x="105" y="183"/>
                    <a:pt x="96" y="165"/>
                    <a:pt x="96" y="145"/>
                  </a:cubicBezTo>
                  <a:cubicBezTo>
                    <a:pt x="96" y="135"/>
                    <a:pt x="97" y="124"/>
                    <a:pt x="102" y="117"/>
                  </a:cubicBezTo>
                  <a:cubicBezTo>
                    <a:pt x="132" y="151"/>
                    <a:pt x="174" y="174"/>
                    <a:pt x="222" y="177"/>
                  </a:cubicBezTo>
                  <a:cubicBezTo>
                    <a:pt x="220" y="172"/>
                    <a:pt x="219" y="168"/>
                    <a:pt x="219" y="163"/>
                  </a:cubicBezTo>
                  <a:cubicBezTo>
                    <a:pt x="219" y="132"/>
                    <a:pt x="246" y="105"/>
                    <a:pt x="277" y="105"/>
                  </a:cubicBezTo>
                  <a:cubicBezTo>
                    <a:pt x="294" y="105"/>
                    <a:pt x="309" y="112"/>
                    <a:pt x="319" y="124"/>
                  </a:cubicBezTo>
                  <a:cubicBezTo>
                    <a:pt x="333" y="121"/>
                    <a:pt x="345" y="117"/>
                    <a:pt x="355" y="111"/>
                  </a:cubicBezTo>
                  <a:cubicBezTo>
                    <a:pt x="351" y="123"/>
                    <a:pt x="342" y="135"/>
                    <a:pt x="330" y="141"/>
                  </a:cubicBezTo>
                  <a:cubicBezTo>
                    <a:pt x="342" y="141"/>
                    <a:pt x="354" y="138"/>
                    <a:pt x="363" y="132"/>
                  </a:cubicBezTo>
                  <a:cubicBezTo>
                    <a:pt x="355" y="144"/>
                    <a:pt x="346" y="154"/>
                    <a:pt x="334" y="162"/>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31" name="Freeform 54">
              <a:extLst>
                <a:ext uri="{FF2B5EF4-FFF2-40B4-BE49-F238E27FC236}">
                  <a16:creationId xmlns:a16="http://schemas.microsoft.com/office/drawing/2014/main" id="{AFF90AE4-6116-CA22-46F0-459E955FC995}"/>
                </a:ext>
              </a:extLst>
            </p:cNvPr>
            <p:cNvSpPr>
              <a:spLocks noEditPoints="1"/>
            </p:cNvSpPr>
            <p:nvPr/>
          </p:nvSpPr>
          <p:spPr bwMode="auto">
            <a:xfrm>
              <a:off x="4990809" y="5470569"/>
              <a:ext cx="270750" cy="271012"/>
            </a:xfrm>
            <a:custGeom>
              <a:avLst/>
              <a:gdLst>
                <a:gd name="T0" fmla="*/ 339 w 438"/>
                <a:gd name="T1" fmla="*/ 227 h 438"/>
                <a:gd name="T2" fmla="*/ 277 w 438"/>
                <a:gd name="T3" fmla="*/ 227 h 438"/>
                <a:gd name="T4" fmla="*/ 311 w 438"/>
                <a:gd name="T5" fmla="*/ 199 h 438"/>
                <a:gd name="T6" fmla="*/ 339 w 438"/>
                <a:gd name="T7" fmla="*/ 227 h 438"/>
                <a:gd name="T8" fmla="*/ 168 w 438"/>
                <a:gd name="T9" fmla="*/ 226 h 438"/>
                <a:gd name="T10" fmla="*/ 112 w 438"/>
                <a:gd name="T11" fmla="*/ 226 h 438"/>
                <a:gd name="T12" fmla="*/ 112 w 438"/>
                <a:gd name="T13" fmla="*/ 278 h 438"/>
                <a:gd name="T14" fmla="*/ 162 w 438"/>
                <a:gd name="T15" fmla="*/ 278 h 438"/>
                <a:gd name="T16" fmla="*/ 164 w 438"/>
                <a:gd name="T17" fmla="*/ 278 h 438"/>
                <a:gd name="T18" fmla="*/ 188 w 438"/>
                <a:gd name="T19" fmla="*/ 254 h 438"/>
                <a:gd name="T20" fmla="*/ 168 w 438"/>
                <a:gd name="T21" fmla="*/ 226 h 438"/>
                <a:gd name="T22" fmla="*/ 438 w 438"/>
                <a:gd name="T23" fmla="*/ 61 h 438"/>
                <a:gd name="T24" fmla="*/ 438 w 438"/>
                <a:gd name="T25" fmla="*/ 377 h 438"/>
                <a:gd name="T26" fmla="*/ 377 w 438"/>
                <a:gd name="T27" fmla="*/ 438 h 438"/>
                <a:gd name="T28" fmla="*/ 61 w 438"/>
                <a:gd name="T29" fmla="*/ 438 h 438"/>
                <a:gd name="T30" fmla="*/ 0 w 438"/>
                <a:gd name="T31" fmla="*/ 377 h 438"/>
                <a:gd name="T32" fmla="*/ 0 w 438"/>
                <a:gd name="T33" fmla="*/ 61 h 438"/>
                <a:gd name="T34" fmla="*/ 61 w 438"/>
                <a:gd name="T35" fmla="*/ 0 h 438"/>
                <a:gd name="T36" fmla="*/ 377 w 438"/>
                <a:gd name="T37" fmla="*/ 0 h 438"/>
                <a:gd name="T38" fmla="*/ 438 w 438"/>
                <a:gd name="T39" fmla="*/ 61 h 438"/>
                <a:gd name="T40" fmla="*/ 268 w 438"/>
                <a:gd name="T41" fmla="*/ 155 h 438"/>
                <a:gd name="T42" fmla="*/ 348 w 438"/>
                <a:gd name="T43" fmla="*/ 155 h 438"/>
                <a:gd name="T44" fmla="*/ 348 w 438"/>
                <a:gd name="T45" fmla="*/ 134 h 438"/>
                <a:gd name="T46" fmla="*/ 268 w 438"/>
                <a:gd name="T47" fmla="*/ 134 h 438"/>
                <a:gd name="T48" fmla="*/ 268 w 438"/>
                <a:gd name="T49" fmla="*/ 155 h 438"/>
                <a:gd name="T50" fmla="*/ 192 w 438"/>
                <a:gd name="T51" fmla="*/ 209 h 438"/>
                <a:gd name="T52" fmla="*/ 222 w 438"/>
                <a:gd name="T53" fmla="*/ 172 h 438"/>
                <a:gd name="T54" fmla="*/ 168 w 438"/>
                <a:gd name="T55" fmla="*/ 120 h 438"/>
                <a:gd name="T56" fmla="*/ 112 w 438"/>
                <a:gd name="T57" fmla="*/ 120 h 438"/>
                <a:gd name="T58" fmla="*/ 111 w 438"/>
                <a:gd name="T59" fmla="*/ 120 h 438"/>
                <a:gd name="T60" fmla="*/ 69 w 438"/>
                <a:gd name="T61" fmla="*/ 120 h 438"/>
                <a:gd name="T62" fmla="*/ 69 w 438"/>
                <a:gd name="T63" fmla="*/ 311 h 438"/>
                <a:gd name="T64" fmla="*/ 111 w 438"/>
                <a:gd name="T65" fmla="*/ 311 h 438"/>
                <a:gd name="T66" fmla="*/ 112 w 438"/>
                <a:gd name="T67" fmla="*/ 311 h 438"/>
                <a:gd name="T68" fmla="*/ 168 w 438"/>
                <a:gd name="T69" fmla="*/ 311 h 438"/>
                <a:gd name="T70" fmla="*/ 228 w 438"/>
                <a:gd name="T71" fmla="*/ 256 h 438"/>
                <a:gd name="T72" fmla="*/ 192 w 438"/>
                <a:gd name="T73" fmla="*/ 209 h 438"/>
                <a:gd name="T74" fmla="*/ 308 w 438"/>
                <a:gd name="T75" fmla="*/ 170 h 438"/>
                <a:gd name="T76" fmla="*/ 236 w 438"/>
                <a:gd name="T77" fmla="*/ 244 h 438"/>
                <a:gd name="T78" fmla="*/ 308 w 438"/>
                <a:gd name="T79" fmla="*/ 317 h 438"/>
                <a:gd name="T80" fmla="*/ 373 w 438"/>
                <a:gd name="T81" fmla="*/ 265 h 438"/>
                <a:gd name="T82" fmla="*/ 342 w 438"/>
                <a:gd name="T83" fmla="*/ 265 h 438"/>
                <a:gd name="T84" fmla="*/ 311 w 438"/>
                <a:gd name="T85" fmla="*/ 287 h 438"/>
                <a:gd name="T86" fmla="*/ 277 w 438"/>
                <a:gd name="T87" fmla="*/ 253 h 438"/>
                <a:gd name="T88" fmla="*/ 375 w 438"/>
                <a:gd name="T89" fmla="*/ 253 h 438"/>
                <a:gd name="T90" fmla="*/ 308 w 438"/>
                <a:gd name="T91" fmla="*/ 170 h 438"/>
                <a:gd name="T92" fmla="*/ 182 w 438"/>
                <a:gd name="T93" fmla="*/ 175 h 438"/>
                <a:gd name="T94" fmla="*/ 168 w 438"/>
                <a:gd name="T95" fmla="*/ 155 h 438"/>
                <a:gd name="T96" fmla="*/ 161 w 438"/>
                <a:gd name="T97" fmla="*/ 155 h 438"/>
                <a:gd name="T98" fmla="*/ 112 w 438"/>
                <a:gd name="T99" fmla="*/ 155 h 438"/>
                <a:gd name="T100" fmla="*/ 112 w 438"/>
                <a:gd name="T101" fmla="*/ 199 h 438"/>
                <a:gd name="T102" fmla="*/ 164 w 438"/>
                <a:gd name="T103" fmla="*/ 199 h 438"/>
                <a:gd name="T104" fmla="*/ 182 w 438"/>
                <a:gd name="T105" fmla="*/ 17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8" h="438">
                  <a:moveTo>
                    <a:pt x="339" y="227"/>
                  </a:moveTo>
                  <a:cubicBezTo>
                    <a:pt x="277" y="227"/>
                    <a:pt x="277" y="227"/>
                    <a:pt x="277" y="227"/>
                  </a:cubicBezTo>
                  <a:cubicBezTo>
                    <a:pt x="277" y="227"/>
                    <a:pt x="281" y="199"/>
                    <a:pt x="311" y="199"/>
                  </a:cubicBezTo>
                  <a:cubicBezTo>
                    <a:pt x="339" y="199"/>
                    <a:pt x="339" y="227"/>
                    <a:pt x="339" y="227"/>
                  </a:cubicBezTo>
                  <a:close/>
                  <a:moveTo>
                    <a:pt x="168" y="226"/>
                  </a:moveTo>
                  <a:cubicBezTo>
                    <a:pt x="168" y="226"/>
                    <a:pt x="168" y="226"/>
                    <a:pt x="112" y="226"/>
                  </a:cubicBezTo>
                  <a:cubicBezTo>
                    <a:pt x="112" y="226"/>
                    <a:pt x="112" y="226"/>
                    <a:pt x="112" y="278"/>
                  </a:cubicBezTo>
                  <a:cubicBezTo>
                    <a:pt x="112" y="278"/>
                    <a:pt x="112" y="278"/>
                    <a:pt x="162" y="278"/>
                  </a:cubicBezTo>
                  <a:cubicBezTo>
                    <a:pt x="162" y="278"/>
                    <a:pt x="162" y="278"/>
                    <a:pt x="164" y="278"/>
                  </a:cubicBezTo>
                  <a:cubicBezTo>
                    <a:pt x="173" y="278"/>
                    <a:pt x="188" y="275"/>
                    <a:pt x="188" y="254"/>
                  </a:cubicBezTo>
                  <a:cubicBezTo>
                    <a:pt x="188" y="226"/>
                    <a:pt x="168" y="226"/>
                    <a:pt x="168" y="226"/>
                  </a:cubicBezTo>
                  <a:close/>
                  <a:moveTo>
                    <a:pt x="438" y="61"/>
                  </a:moveTo>
                  <a:cubicBezTo>
                    <a:pt x="438" y="377"/>
                    <a:pt x="438" y="377"/>
                    <a:pt x="438" y="377"/>
                  </a:cubicBezTo>
                  <a:cubicBezTo>
                    <a:pt x="438" y="410"/>
                    <a:pt x="410" y="438"/>
                    <a:pt x="377" y="438"/>
                  </a:cubicBezTo>
                  <a:cubicBezTo>
                    <a:pt x="61" y="438"/>
                    <a:pt x="61" y="438"/>
                    <a:pt x="61" y="438"/>
                  </a:cubicBezTo>
                  <a:cubicBezTo>
                    <a:pt x="27" y="438"/>
                    <a:pt x="0" y="410"/>
                    <a:pt x="0" y="377"/>
                  </a:cubicBezTo>
                  <a:cubicBezTo>
                    <a:pt x="0" y="61"/>
                    <a:pt x="0" y="61"/>
                    <a:pt x="0" y="61"/>
                  </a:cubicBezTo>
                  <a:cubicBezTo>
                    <a:pt x="0" y="27"/>
                    <a:pt x="27" y="0"/>
                    <a:pt x="61" y="0"/>
                  </a:cubicBezTo>
                  <a:cubicBezTo>
                    <a:pt x="377" y="0"/>
                    <a:pt x="377" y="0"/>
                    <a:pt x="377" y="0"/>
                  </a:cubicBezTo>
                  <a:cubicBezTo>
                    <a:pt x="410" y="0"/>
                    <a:pt x="438" y="27"/>
                    <a:pt x="438" y="61"/>
                  </a:cubicBezTo>
                  <a:close/>
                  <a:moveTo>
                    <a:pt x="268" y="155"/>
                  </a:moveTo>
                  <a:cubicBezTo>
                    <a:pt x="268" y="155"/>
                    <a:pt x="268" y="155"/>
                    <a:pt x="348" y="155"/>
                  </a:cubicBezTo>
                  <a:cubicBezTo>
                    <a:pt x="348" y="134"/>
                    <a:pt x="348" y="134"/>
                    <a:pt x="348" y="134"/>
                  </a:cubicBezTo>
                  <a:cubicBezTo>
                    <a:pt x="348" y="134"/>
                    <a:pt x="348" y="134"/>
                    <a:pt x="268" y="134"/>
                  </a:cubicBezTo>
                  <a:cubicBezTo>
                    <a:pt x="268" y="134"/>
                    <a:pt x="268" y="134"/>
                    <a:pt x="268" y="155"/>
                  </a:cubicBezTo>
                  <a:close/>
                  <a:moveTo>
                    <a:pt x="192" y="209"/>
                  </a:moveTo>
                  <a:cubicBezTo>
                    <a:pt x="192" y="209"/>
                    <a:pt x="222" y="206"/>
                    <a:pt x="222" y="172"/>
                  </a:cubicBezTo>
                  <a:cubicBezTo>
                    <a:pt x="222" y="138"/>
                    <a:pt x="198" y="120"/>
                    <a:pt x="168" y="120"/>
                  </a:cubicBezTo>
                  <a:cubicBezTo>
                    <a:pt x="112" y="120"/>
                    <a:pt x="112" y="120"/>
                    <a:pt x="112" y="120"/>
                  </a:cubicBezTo>
                  <a:cubicBezTo>
                    <a:pt x="111" y="120"/>
                    <a:pt x="111" y="120"/>
                    <a:pt x="111" y="120"/>
                  </a:cubicBezTo>
                  <a:cubicBezTo>
                    <a:pt x="69" y="120"/>
                    <a:pt x="69" y="120"/>
                    <a:pt x="69" y="120"/>
                  </a:cubicBezTo>
                  <a:cubicBezTo>
                    <a:pt x="69" y="311"/>
                    <a:pt x="69" y="311"/>
                    <a:pt x="69" y="311"/>
                  </a:cubicBezTo>
                  <a:cubicBezTo>
                    <a:pt x="111" y="311"/>
                    <a:pt x="111" y="311"/>
                    <a:pt x="111" y="311"/>
                  </a:cubicBezTo>
                  <a:cubicBezTo>
                    <a:pt x="112" y="311"/>
                    <a:pt x="112" y="311"/>
                    <a:pt x="112" y="311"/>
                  </a:cubicBezTo>
                  <a:cubicBezTo>
                    <a:pt x="168" y="311"/>
                    <a:pt x="168" y="311"/>
                    <a:pt x="168" y="311"/>
                  </a:cubicBezTo>
                  <a:cubicBezTo>
                    <a:pt x="168" y="311"/>
                    <a:pt x="228" y="314"/>
                    <a:pt x="228" y="256"/>
                  </a:cubicBezTo>
                  <a:cubicBezTo>
                    <a:pt x="228" y="256"/>
                    <a:pt x="231" y="209"/>
                    <a:pt x="192" y="209"/>
                  </a:cubicBezTo>
                  <a:close/>
                  <a:moveTo>
                    <a:pt x="308" y="170"/>
                  </a:moveTo>
                  <a:cubicBezTo>
                    <a:pt x="236" y="170"/>
                    <a:pt x="236" y="244"/>
                    <a:pt x="236" y="244"/>
                  </a:cubicBezTo>
                  <a:cubicBezTo>
                    <a:pt x="236" y="244"/>
                    <a:pt x="231" y="317"/>
                    <a:pt x="308" y="317"/>
                  </a:cubicBezTo>
                  <a:cubicBezTo>
                    <a:pt x="308" y="317"/>
                    <a:pt x="373" y="319"/>
                    <a:pt x="373" y="265"/>
                  </a:cubicBezTo>
                  <a:cubicBezTo>
                    <a:pt x="342" y="265"/>
                    <a:pt x="342" y="265"/>
                    <a:pt x="342" y="265"/>
                  </a:cubicBezTo>
                  <a:cubicBezTo>
                    <a:pt x="342" y="265"/>
                    <a:pt x="342" y="287"/>
                    <a:pt x="311" y="287"/>
                  </a:cubicBezTo>
                  <a:cubicBezTo>
                    <a:pt x="311" y="287"/>
                    <a:pt x="277" y="289"/>
                    <a:pt x="277" y="253"/>
                  </a:cubicBezTo>
                  <a:cubicBezTo>
                    <a:pt x="375" y="253"/>
                    <a:pt x="375" y="253"/>
                    <a:pt x="375" y="253"/>
                  </a:cubicBezTo>
                  <a:cubicBezTo>
                    <a:pt x="375" y="253"/>
                    <a:pt x="387" y="170"/>
                    <a:pt x="308" y="170"/>
                  </a:cubicBezTo>
                  <a:close/>
                  <a:moveTo>
                    <a:pt x="182" y="175"/>
                  </a:moveTo>
                  <a:cubicBezTo>
                    <a:pt x="182" y="155"/>
                    <a:pt x="168" y="155"/>
                    <a:pt x="168" y="155"/>
                  </a:cubicBezTo>
                  <a:cubicBezTo>
                    <a:pt x="168" y="155"/>
                    <a:pt x="168" y="155"/>
                    <a:pt x="161" y="155"/>
                  </a:cubicBezTo>
                  <a:cubicBezTo>
                    <a:pt x="161" y="155"/>
                    <a:pt x="161" y="155"/>
                    <a:pt x="112" y="155"/>
                  </a:cubicBezTo>
                  <a:cubicBezTo>
                    <a:pt x="112" y="199"/>
                    <a:pt x="112" y="199"/>
                    <a:pt x="112" y="199"/>
                  </a:cubicBezTo>
                  <a:cubicBezTo>
                    <a:pt x="112" y="199"/>
                    <a:pt x="112" y="199"/>
                    <a:pt x="164" y="199"/>
                  </a:cubicBezTo>
                  <a:cubicBezTo>
                    <a:pt x="173" y="199"/>
                    <a:pt x="182" y="194"/>
                    <a:pt x="182" y="175"/>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32" name="TextBox 44">
            <a:extLst>
              <a:ext uri="{FF2B5EF4-FFF2-40B4-BE49-F238E27FC236}">
                <a16:creationId xmlns:a16="http://schemas.microsoft.com/office/drawing/2014/main" id="{3B98408B-3A74-0D8B-54DE-CF14C36010B5}"/>
              </a:ext>
            </a:extLst>
          </p:cNvPr>
          <p:cNvSpPr txBox="1"/>
          <p:nvPr userDrawn="1"/>
        </p:nvSpPr>
        <p:spPr>
          <a:xfrm>
            <a:off x="9283569" y="4406252"/>
            <a:ext cx="1557607" cy="338554"/>
          </a:xfrm>
          <a:prstGeom prst="rect">
            <a:avLst/>
          </a:prstGeom>
          <a:noFill/>
        </p:spPr>
        <p:txBody>
          <a:bodyPr wrap="none" rtlCol="0" anchor="ctr">
            <a:spAutoFit/>
          </a:bodyPr>
          <a:lstStyle/>
          <a:p>
            <a:pPr algn="ctr"/>
            <a:r>
              <a:rPr lang="en-US" sz="1600" b="1">
                <a:latin typeface="+mj-lt"/>
              </a:rPr>
              <a:t>Jennifer Magie</a:t>
            </a:r>
          </a:p>
        </p:txBody>
      </p:sp>
      <p:sp>
        <p:nvSpPr>
          <p:cNvPr id="33" name="TextBox 45">
            <a:extLst>
              <a:ext uri="{FF2B5EF4-FFF2-40B4-BE49-F238E27FC236}">
                <a16:creationId xmlns:a16="http://schemas.microsoft.com/office/drawing/2014/main" id="{45C3DF9E-A8C1-95C9-EABC-F8FF1A2D7C10}"/>
              </a:ext>
            </a:extLst>
          </p:cNvPr>
          <p:cNvSpPr txBox="1"/>
          <p:nvPr userDrawn="1"/>
        </p:nvSpPr>
        <p:spPr>
          <a:xfrm>
            <a:off x="9539629" y="4660203"/>
            <a:ext cx="1045479" cy="276999"/>
          </a:xfrm>
          <a:prstGeom prst="rect">
            <a:avLst/>
          </a:prstGeom>
          <a:noFill/>
        </p:spPr>
        <p:txBody>
          <a:bodyPr wrap="none" rtlCol="0" anchor="ctr">
            <a:spAutoFit/>
          </a:bodyPr>
          <a:lstStyle/>
          <a:p>
            <a:pPr algn="ctr"/>
            <a:r>
              <a:rPr lang="en-US" sz="1200">
                <a:solidFill>
                  <a:schemeClr val="accent4"/>
                </a:solidFill>
              </a:rPr>
              <a:t>Job Position</a:t>
            </a:r>
          </a:p>
        </p:txBody>
      </p:sp>
      <p:sp>
        <p:nvSpPr>
          <p:cNvPr id="34" name="TextBox 46">
            <a:extLst>
              <a:ext uri="{FF2B5EF4-FFF2-40B4-BE49-F238E27FC236}">
                <a16:creationId xmlns:a16="http://schemas.microsoft.com/office/drawing/2014/main" id="{FC5790F7-BF1A-7518-DCB1-710E10C8FD77}"/>
              </a:ext>
            </a:extLst>
          </p:cNvPr>
          <p:cNvSpPr txBox="1"/>
          <p:nvPr userDrawn="1"/>
        </p:nvSpPr>
        <p:spPr>
          <a:xfrm>
            <a:off x="9109735" y="4972630"/>
            <a:ext cx="1939618" cy="615553"/>
          </a:xfrm>
          <a:prstGeom prst="rect">
            <a:avLst/>
          </a:prstGeom>
          <a:noFill/>
        </p:spPr>
        <p:txBody>
          <a:bodyPr wrap="square" rtlCol="0" anchor="ctr">
            <a:spAutoFit/>
          </a:bodyPr>
          <a:lstStyle/>
          <a:p>
            <a:pPr algn="ctr">
              <a:lnSpc>
                <a:spcPct val="150000"/>
              </a:lnSpc>
            </a:pPr>
            <a:r>
              <a:rPr lang="en-GB" sz="1200" dirty="0"/>
              <a:t>Suitable for all categories business </a:t>
            </a:r>
            <a:r>
              <a:rPr lang="en-GB" sz="1200"/>
              <a:t>and personal</a:t>
            </a:r>
            <a:endParaRPr lang="en-GB" sz="1200" dirty="0"/>
          </a:p>
        </p:txBody>
      </p:sp>
      <p:grpSp>
        <p:nvGrpSpPr>
          <p:cNvPr id="35" name="Group 47">
            <a:extLst>
              <a:ext uri="{FF2B5EF4-FFF2-40B4-BE49-F238E27FC236}">
                <a16:creationId xmlns:a16="http://schemas.microsoft.com/office/drawing/2014/main" id="{342DED56-BBCF-AC7C-3267-68A3939458B4}"/>
              </a:ext>
            </a:extLst>
          </p:cNvPr>
          <p:cNvGrpSpPr/>
          <p:nvPr userDrawn="1"/>
        </p:nvGrpSpPr>
        <p:grpSpPr>
          <a:xfrm>
            <a:off x="9677254" y="5675865"/>
            <a:ext cx="770229" cy="225207"/>
            <a:chOff x="4990809" y="5470569"/>
            <a:chExt cx="926885" cy="271012"/>
          </a:xfrm>
          <a:solidFill>
            <a:schemeClr val="accent4"/>
          </a:solidFill>
        </p:grpSpPr>
        <p:sp>
          <p:nvSpPr>
            <p:cNvPr id="36" name="Freeform 47">
              <a:extLst>
                <a:ext uri="{FF2B5EF4-FFF2-40B4-BE49-F238E27FC236}">
                  <a16:creationId xmlns:a16="http://schemas.microsoft.com/office/drawing/2014/main" id="{1C0D97B3-5C4F-A078-7894-3AFC4199ECD8}"/>
                </a:ext>
              </a:extLst>
            </p:cNvPr>
            <p:cNvSpPr>
              <a:spLocks noEditPoints="1"/>
            </p:cNvSpPr>
            <p:nvPr/>
          </p:nvSpPr>
          <p:spPr bwMode="auto">
            <a:xfrm>
              <a:off x="5319530" y="5470569"/>
              <a:ext cx="270227"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157 w 437"/>
                <a:gd name="T19" fmla="*/ 338 h 438"/>
                <a:gd name="T20" fmla="*/ 101 w 437"/>
                <a:gd name="T21" fmla="*/ 338 h 438"/>
                <a:gd name="T22" fmla="*/ 101 w 437"/>
                <a:gd name="T23" fmla="*/ 177 h 438"/>
                <a:gd name="T24" fmla="*/ 157 w 437"/>
                <a:gd name="T25" fmla="*/ 177 h 438"/>
                <a:gd name="T26" fmla="*/ 157 w 437"/>
                <a:gd name="T27" fmla="*/ 338 h 438"/>
                <a:gd name="T28" fmla="*/ 129 w 437"/>
                <a:gd name="T29" fmla="*/ 155 h 438"/>
                <a:gd name="T30" fmla="*/ 98 w 437"/>
                <a:gd name="T31" fmla="*/ 129 h 438"/>
                <a:gd name="T32" fmla="*/ 129 w 437"/>
                <a:gd name="T33" fmla="*/ 100 h 438"/>
                <a:gd name="T34" fmla="*/ 160 w 437"/>
                <a:gd name="T35" fmla="*/ 129 h 438"/>
                <a:gd name="T36" fmla="*/ 129 w 437"/>
                <a:gd name="T37" fmla="*/ 155 h 438"/>
                <a:gd name="T38" fmla="*/ 347 w 437"/>
                <a:gd name="T39" fmla="*/ 338 h 438"/>
                <a:gd name="T40" fmla="*/ 296 w 437"/>
                <a:gd name="T41" fmla="*/ 338 h 438"/>
                <a:gd name="T42" fmla="*/ 296 w 437"/>
                <a:gd name="T43" fmla="*/ 252 h 438"/>
                <a:gd name="T44" fmla="*/ 268 w 437"/>
                <a:gd name="T45" fmla="*/ 215 h 438"/>
                <a:gd name="T46" fmla="*/ 240 w 437"/>
                <a:gd name="T47" fmla="*/ 235 h 438"/>
                <a:gd name="T48" fmla="*/ 237 w 437"/>
                <a:gd name="T49" fmla="*/ 249 h 438"/>
                <a:gd name="T50" fmla="*/ 237 w 437"/>
                <a:gd name="T51" fmla="*/ 338 h 438"/>
                <a:gd name="T52" fmla="*/ 185 w 437"/>
                <a:gd name="T53" fmla="*/ 338 h 438"/>
                <a:gd name="T54" fmla="*/ 185 w 437"/>
                <a:gd name="T55" fmla="*/ 177 h 438"/>
                <a:gd name="T56" fmla="*/ 237 w 437"/>
                <a:gd name="T57" fmla="*/ 177 h 438"/>
                <a:gd name="T58" fmla="*/ 237 w 437"/>
                <a:gd name="T59" fmla="*/ 198 h 438"/>
                <a:gd name="T60" fmla="*/ 285 w 437"/>
                <a:gd name="T61" fmla="*/ 175 h 438"/>
                <a:gd name="T62" fmla="*/ 347 w 437"/>
                <a:gd name="T63" fmla="*/ 246 h 438"/>
                <a:gd name="T64" fmla="*/ 347 w 437"/>
                <a:gd name="T65"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157" y="338"/>
                  </a:moveTo>
                  <a:cubicBezTo>
                    <a:pt x="101" y="338"/>
                    <a:pt x="101" y="338"/>
                    <a:pt x="101" y="338"/>
                  </a:cubicBezTo>
                  <a:cubicBezTo>
                    <a:pt x="101" y="177"/>
                    <a:pt x="101" y="177"/>
                    <a:pt x="101" y="177"/>
                  </a:cubicBezTo>
                  <a:cubicBezTo>
                    <a:pt x="157" y="177"/>
                    <a:pt x="157" y="177"/>
                    <a:pt x="157" y="177"/>
                  </a:cubicBezTo>
                  <a:cubicBezTo>
                    <a:pt x="157" y="338"/>
                    <a:pt x="157" y="338"/>
                    <a:pt x="157" y="338"/>
                  </a:cubicBezTo>
                  <a:close/>
                  <a:moveTo>
                    <a:pt x="129" y="155"/>
                  </a:moveTo>
                  <a:cubicBezTo>
                    <a:pt x="111" y="155"/>
                    <a:pt x="98" y="143"/>
                    <a:pt x="98" y="129"/>
                  </a:cubicBezTo>
                  <a:cubicBezTo>
                    <a:pt x="98" y="112"/>
                    <a:pt x="111" y="100"/>
                    <a:pt x="129" y="100"/>
                  </a:cubicBezTo>
                  <a:cubicBezTo>
                    <a:pt x="148" y="100"/>
                    <a:pt x="160" y="112"/>
                    <a:pt x="160" y="129"/>
                  </a:cubicBezTo>
                  <a:cubicBezTo>
                    <a:pt x="160" y="143"/>
                    <a:pt x="148" y="155"/>
                    <a:pt x="129" y="155"/>
                  </a:cubicBezTo>
                  <a:close/>
                  <a:moveTo>
                    <a:pt x="347" y="338"/>
                  </a:moveTo>
                  <a:cubicBezTo>
                    <a:pt x="296" y="338"/>
                    <a:pt x="296" y="338"/>
                    <a:pt x="296" y="338"/>
                  </a:cubicBezTo>
                  <a:cubicBezTo>
                    <a:pt x="296" y="252"/>
                    <a:pt x="296" y="252"/>
                    <a:pt x="296" y="252"/>
                  </a:cubicBezTo>
                  <a:cubicBezTo>
                    <a:pt x="296" y="229"/>
                    <a:pt x="285" y="215"/>
                    <a:pt x="268" y="215"/>
                  </a:cubicBezTo>
                  <a:cubicBezTo>
                    <a:pt x="251" y="215"/>
                    <a:pt x="243" y="223"/>
                    <a:pt x="240" y="235"/>
                  </a:cubicBezTo>
                  <a:cubicBezTo>
                    <a:pt x="237" y="238"/>
                    <a:pt x="237" y="241"/>
                    <a:pt x="237" y="249"/>
                  </a:cubicBezTo>
                  <a:cubicBezTo>
                    <a:pt x="237" y="338"/>
                    <a:pt x="237" y="338"/>
                    <a:pt x="237" y="338"/>
                  </a:cubicBezTo>
                  <a:cubicBezTo>
                    <a:pt x="185" y="338"/>
                    <a:pt x="185" y="338"/>
                    <a:pt x="185" y="338"/>
                  </a:cubicBezTo>
                  <a:cubicBezTo>
                    <a:pt x="185" y="338"/>
                    <a:pt x="185" y="192"/>
                    <a:pt x="185" y="177"/>
                  </a:cubicBezTo>
                  <a:cubicBezTo>
                    <a:pt x="237" y="177"/>
                    <a:pt x="237" y="177"/>
                    <a:pt x="237" y="177"/>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37" name="Freeform 51">
              <a:extLst>
                <a:ext uri="{FF2B5EF4-FFF2-40B4-BE49-F238E27FC236}">
                  <a16:creationId xmlns:a16="http://schemas.microsoft.com/office/drawing/2014/main" id="{A61C168C-8A71-BE72-E71F-7364B667D4C7}"/>
                </a:ext>
              </a:extLst>
            </p:cNvPr>
            <p:cNvSpPr>
              <a:spLocks noEditPoints="1"/>
            </p:cNvSpPr>
            <p:nvPr/>
          </p:nvSpPr>
          <p:spPr bwMode="auto">
            <a:xfrm>
              <a:off x="5647728" y="5470569"/>
              <a:ext cx="269966" cy="271012"/>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334 w 437"/>
                <a:gd name="T19" fmla="*/ 162 h 438"/>
                <a:gd name="T20" fmla="*/ 334 w 437"/>
                <a:gd name="T21" fmla="*/ 171 h 438"/>
                <a:gd name="T22" fmla="*/ 171 w 437"/>
                <a:gd name="T23" fmla="*/ 333 h 438"/>
                <a:gd name="T24" fmla="*/ 84 w 437"/>
                <a:gd name="T25" fmla="*/ 308 h 438"/>
                <a:gd name="T26" fmla="*/ 97 w 437"/>
                <a:gd name="T27" fmla="*/ 309 h 438"/>
                <a:gd name="T28" fmla="*/ 168 w 437"/>
                <a:gd name="T29" fmla="*/ 284 h 438"/>
                <a:gd name="T30" fmla="*/ 114 w 437"/>
                <a:gd name="T31" fmla="*/ 244 h 438"/>
                <a:gd name="T32" fmla="*/ 126 w 437"/>
                <a:gd name="T33" fmla="*/ 246 h 438"/>
                <a:gd name="T34" fmla="*/ 141 w 437"/>
                <a:gd name="T35" fmla="*/ 243 h 438"/>
                <a:gd name="T36" fmla="*/ 94 w 437"/>
                <a:gd name="T37" fmla="*/ 186 h 438"/>
                <a:gd name="T38" fmla="*/ 120 w 437"/>
                <a:gd name="T39" fmla="*/ 193 h 438"/>
                <a:gd name="T40" fmla="*/ 96 w 437"/>
                <a:gd name="T41" fmla="*/ 145 h 438"/>
                <a:gd name="T42" fmla="*/ 102 w 437"/>
                <a:gd name="T43" fmla="*/ 117 h 438"/>
                <a:gd name="T44" fmla="*/ 222 w 437"/>
                <a:gd name="T45" fmla="*/ 177 h 438"/>
                <a:gd name="T46" fmla="*/ 219 w 437"/>
                <a:gd name="T47" fmla="*/ 163 h 438"/>
                <a:gd name="T48" fmla="*/ 277 w 437"/>
                <a:gd name="T49" fmla="*/ 105 h 438"/>
                <a:gd name="T50" fmla="*/ 319 w 437"/>
                <a:gd name="T51" fmla="*/ 124 h 438"/>
                <a:gd name="T52" fmla="*/ 355 w 437"/>
                <a:gd name="T53" fmla="*/ 111 h 438"/>
                <a:gd name="T54" fmla="*/ 330 w 437"/>
                <a:gd name="T55" fmla="*/ 141 h 438"/>
                <a:gd name="T56" fmla="*/ 363 w 437"/>
                <a:gd name="T57" fmla="*/ 132 h 438"/>
                <a:gd name="T58" fmla="*/ 334 w 437"/>
                <a:gd name="T59"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4"/>
                  </a:cubicBezTo>
                  <a:cubicBezTo>
                    <a:pt x="118" y="244"/>
                    <a:pt x="121" y="246"/>
                    <a:pt x="126" y="246"/>
                  </a:cubicBezTo>
                  <a:cubicBezTo>
                    <a:pt x="130" y="246"/>
                    <a:pt x="135" y="244"/>
                    <a:pt x="141" y="243"/>
                  </a:cubicBezTo>
                  <a:cubicBezTo>
                    <a:pt x="114" y="237"/>
                    <a:pt x="94" y="214"/>
                    <a:pt x="94" y="186"/>
                  </a:cubicBezTo>
                  <a:cubicBezTo>
                    <a:pt x="102" y="190"/>
                    <a:pt x="111" y="192"/>
                    <a:pt x="120" y="193"/>
                  </a:cubicBezTo>
                  <a:cubicBezTo>
                    <a:pt x="105" y="183"/>
                    <a:pt x="96" y="165"/>
                    <a:pt x="96" y="145"/>
                  </a:cubicBezTo>
                  <a:cubicBezTo>
                    <a:pt x="96" y="135"/>
                    <a:pt x="97" y="124"/>
                    <a:pt x="102" y="117"/>
                  </a:cubicBezTo>
                  <a:cubicBezTo>
                    <a:pt x="132" y="151"/>
                    <a:pt x="174" y="174"/>
                    <a:pt x="222" y="177"/>
                  </a:cubicBezTo>
                  <a:cubicBezTo>
                    <a:pt x="220" y="172"/>
                    <a:pt x="219" y="168"/>
                    <a:pt x="219" y="163"/>
                  </a:cubicBezTo>
                  <a:cubicBezTo>
                    <a:pt x="219" y="132"/>
                    <a:pt x="246" y="105"/>
                    <a:pt x="277" y="105"/>
                  </a:cubicBezTo>
                  <a:cubicBezTo>
                    <a:pt x="294" y="105"/>
                    <a:pt x="309" y="112"/>
                    <a:pt x="319" y="124"/>
                  </a:cubicBezTo>
                  <a:cubicBezTo>
                    <a:pt x="333" y="121"/>
                    <a:pt x="345" y="117"/>
                    <a:pt x="355" y="111"/>
                  </a:cubicBezTo>
                  <a:cubicBezTo>
                    <a:pt x="351" y="123"/>
                    <a:pt x="342" y="135"/>
                    <a:pt x="330" y="141"/>
                  </a:cubicBezTo>
                  <a:cubicBezTo>
                    <a:pt x="342" y="141"/>
                    <a:pt x="354" y="138"/>
                    <a:pt x="363" y="132"/>
                  </a:cubicBezTo>
                  <a:cubicBezTo>
                    <a:pt x="355" y="144"/>
                    <a:pt x="346" y="154"/>
                    <a:pt x="334" y="162"/>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F3C8513C-1C2D-38D9-2710-5AAE0B52DDE8}"/>
                </a:ext>
              </a:extLst>
            </p:cNvPr>
            <p:cNvSpPr>
              <a:spLocks noEditPoints="1"/>
            </p:cNvSpPr>
            <p:nvPr/>
          </p:nvSpPr>
          <p:spPr bwMode="auto">
            <a:xfrm>
              <a:off x="4990809" y="5470569"/>
              <a:ext cx="270750" cy="271012"/>
            </a:xfrm>
            <a:custGeom>
              <a:avLst/>
              <a:gdLst>
                <a:gd name="T0" fmla="*/ 339 w 438"/>
                <a:gd name="T1" fmla="*/ 227 h 438"/>
                <a:gd name="T2" fmla="*/ 277 w 438"/>
                <a:gd name="T3" fmla="*/ 227 h 438"/>
                <a:gd name="T4" fmla="*/ 311 w 438"/>
                <a:gd name="T5" fmla="*/ 199 h 438"/>
                <a:gd name="T6" fmla="*/ 339 w 438"/>
                <a:gd name="T7" fmla="*/ 227 h 438"/>
                <a:gd name="T8" fmla="*/ 168 w 438"/>
                <a:gd name="T9" fmla="*/ 226 h 438"/>
                <a:gd name="T10" fmla="*/ 112 w 438"/>
                <a:gd name="T11" fmla="*/ 226 h 438"/>
                <a:gd name="T12" fmla="*/ 112 w 438"/>
                <a:gd name="T13" fmla="*/ 278 h 438"/>
                <a:gd name="T14" fmla="*/ 162 w 438"/>
                <a:gd name="T15" fmla="*/ 278 h 438"/>
                <a:gd name="T16" fmla="*/ 164 w 438"/>
                <a:gd name="T17" fmla="*/ 278 h 438"/>
                <a:gd name="T18" fmla="*/ 188 w 438"/>
                <a:gd name="T19" fmla="*/ 254 h 438"/>
                <a:gd name="T20" fmla="*/ 168 w 438"/>
                <a:gd name="T21" fmla="*/ 226 h 438"/>
                <a:gd name="T22" fmla="*/ 438 w 438"/>
                <a:gd name="T23" fmla="*/ 61 h 438"/>
                <a:gd name="T24" fmla="*/ 438 w 438"/>
                <a:gd name="T25" fmla="*/ 377 h 438"/>
                <a:gd name="T26" fmla="*/ 377 w 438"/>
                <a:gd name="T27" fmla="*/ 438 h 438"/>
                <a:gd name="T28" fmla="*/ 61 w 438"/>
                <a:gd name="T29" fmla="*/ 438 h 438"/>
                <a:gd name="T30" fmla="*/ 0 w 438"/>
                <a:gd name="T31" fmla="*/ 377 h 438"/>
                <a:gd name="T32" fmla="*/ 0 w 438"/>
                <a:gd name="T33" fmla="*/ 61 h 438"/>
                <a:gd name="T34" fmla="*/ 61 w 438"/>
                <a:gd name="T35" fmla="*/ 0 h 438"/>
                <a:gd name="T36" fmla="*/ 377 w 438"/>
                <a:gd name="T37" fmla="*/ 0 h 438"/>
                <a:gd name="T38" fmla="*/ 438 w 438"/>
                <a:gd name="T39" fmla="*/ 61 h 438"/>
                <a:gd name="T40" fmla="*/ 268 w 438"/>
                <a:gd name="T41" fmla="*/ 155 h 438"/>
                <a:gd name="T42" fmla="*/ 348 w 438"/>
                <a:gd name="T43" fmla="*/ 155 h 438"/>
                <a:gd name="T44" fmla="*/ 348 w 438"/>
                <a:gd name="T45" fmla="*/ 134 h 438"/>
                <a:gd name="T46" fmla="*/ 268 w 438"/>
                <a:gd name="T47" fmla="*/ 134 h 438"/>
                <a:gd name="T48" fmla="*/ 268 w 438"/>
                <a:gd name="T49" fmla="*/ 155 h 438"/>
                <a:gd name="T50" fmla="*/ 192 w 438"/>
                <a:gd name="T51" fmla="*/ 209 h 438"/>
                <a:gd name="T52" fmla="*/ 222 w 438"/>
                <a:gd name="T53" fmla="*/ 172 h 438"/>
                <a:gd name="T54" fmla="*/ 168 w 438"/>
                <a:gd name="T55" fmla="*/ 120 h 438"/>
                <a:gd name="T56" fmla="*/ 112 w 438"/>
                <a:gd name="T57" fmla="*/ 120 h 438"/>
                <a:gd name="T58" fmla="*/ 111 w 438"/>
                <a:gd name="T59" fmla="*/ 120 h 438"/>
                <a:gd name="T60" fmla="*/ 69 w 438"/>
                <a:gd name="T61" fmla="*/ 120 h 438"/>
                <a:gd name="T62" fmla="*/ 69 w 438"/>
                <a:gd name="T63" fmla="*/ 311 h 438"/>
                <a:gd name="T64" fmla="*/ 111 w 438"/>
                <a:gd name="T65" fmla="*/ 311 h 438"/>
                <a:gd name="T66" fmla="*/ 112 w 438"/>
                <a:gd name="T67" fmla="*/ 311 h 438"/>
                <a:gd name="T68" fmla="*/ 168 w 438"/>
                <a:gd name="T69" fmla="*/ 311 h 438"/>
                <a:gd name="T70" fmla="*/ 228 w 438"/>
                <a:gd name="T71" fmla="*/ 256 h 438"/>
                <a:gd name="T72" fmla="*/ 192 w 438"/>
                <a:gd name="T73" fmla="*/ 209 h 438"/>
                <a:gd name="T74" fmla="*/ 308 w 438"/>
                <a:gd name="T75" fmla="*/ 170 h 438"/>
                <a:gd name="T76" fmla="*/ 236 w 438"/>
                <a:gd name="T77" fmla="*/ 244 h 438"/>
                <a:gd name="T78" fmla="*/ 308 w 438"/>
                <a:gd name="T79" fmla="*/ 317 h 438"/>
                <a:gd name="T80" fmla="*/ 373 w 438"/>
                <a:gd name="T81" fmla="*/ 265 h 438"/>
                <a:gd name="T82" fmla="*/ 342 w 438"/>
                <a:gd name="T83" fmla="*/ 265 h 438"/>
                <a:gd name="T84" fmla="*/ 311 w 438"/>
                <a:gd name="T85" fmla="*/ 287 h 438"/>
                <a:gd name="T86" fmla="*/ 277 w 438"/>
                <a:gd name="T87" fmla="*/ 253 h 438"/>
                <a:gd name="T88" fmla="*/ 375 w 438"/>
                <a:gd name="T89" fmla="*/ 253 h 438"/>
                <a:gd name="T90" fmla="*/ 308 w 438"/>
                <a:gd name="T91" fmla="*/ 170 h 438"/>
                <a:gd name="T92" fmla="*/ 182 w 438"/>
                <a:gd name="T93" fmla="*/ 175 h 438"/>
                <a:gd name="T94" fmla="*/ 168 w 438"/>
                <a:gd name="T95" fmla="*/ 155 h 438"/>
                <a:gd name="T96" fmla="*/ 161 w 438"/>
                <a:gd name="T97" fmla="*/ 155 h 438"/>
                <a:gd name="T98" fmla="*/ 112 w 438"/>
                <a:gd name="T99" fmla="*/ 155 h 438"/>
                <a:gd name="T100" fmla="*/ 112 w 438"/>
                <a:gd name="T101" fmla="*/ 199 h 438"/>
                <a:gd name="T102" fmla="*/ 164 w 438"/>
                <a:gd name="T103" fmla="*/ 199 h 438"/>
                <a:gd name="T104" fmla="*/ 182 w 438"/>
                <a:gd name="T105" fmla="*/ 17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8" h="438">
                  <a:moveTo>
                    <a:pt x="339" y="227"/>
                  </a:moveTo>
                  <a:cubicBezTo>
                    <a:pt x="277" y="227"/>
                    <a:pt x="277" y="227"/>
                    <a:pt x="277" y="227"/>
                  </a:cubicBezTo>
                  <a:cubicBezTo>
                    <a:pt x="277" y="227"/>
                    <a:pt x="281" y="199"/>
                    <a:pt x="311" y="199"/>
                  </a:cubicBezTo>
                  <a:cubicBezTo>
                    <a:pt x="339" y="199"/>
                    <a:pt x="339" y="227"/>
                    <a:pt x="339" y="227"/>
                  </a:cubicBezTo>
                  <a:close/>
                  <a:moveTo>
                    <a:pt x="168" y="226"/>
                  </a:moveTo>
                  <a:cubicBezTo>
                    <a:pt x="168" y="226"/>
                    <a:pt x="168" y="226"/>
                    <a:pt x="112" y="226"/>
                  </a:cubicBezTo>
                  <a:cubicBezTo>
                    <a:pt x="112" y="226"/>
                    <a:pt x="112" y="226"/>
                    <a:pt x="112" y="278"/>
                  </a:cubicBezTo>
                  <a:cubicBezTo>
                    <a:pt x="112" y="278"/>
                    <a:pt x="112" y="278"/>
                    <a:pt x="162" y="278"/>
                  </a:cubicBezTo>
                  <a:cubicBezTo>
                    <a:pt x="162" y="278"/>
                    <a:pt x="162" y="278"/>
                    <a:pt x="164" y="278"/>
                  </a:cubicBezTo>
                  <a:cubicBezTo>
                    <a:pt x="173" y="278"/>
                    <a:pt x="188" y="275"/>
                    <a:pt x="188" y="254"/>
                  </a:cubicBezTo>
                  <a:cubicBezTo>
                    <a:pt x="188" y="226"/>
                    <a:pt x="168" y="226"/>
                    <a:pt x="168" y="226"/>
                  </a:cubicBezTo>
                  <a:close/>
                  <a:moveTo>
                    <a:pt x="438" y="61"/>
                  </a:moveTo>
                  <a:cubicBezTo>
                    <a:pt x="438" y="377"/>
                    <a:pt x="438" y="377"/>
                    <a:pt x="438" y="377"/>
                  </a:cubicBezTo>
                  <a:cubicBezTo>
                    <a:pt x="438" y="410"/>
                    <a:pt x="410" y="438"/>
                    <a:pt x="377" y="438"/>
                  </a:cubicBezTo>
                  <a:cubicBezTo>
                    <a:pt x="61" y="438"/>
                    <a:pt x="61" y="438"/>
                    <a:pt x="61" y="438"/>
                  </a:cubicBezTo>
                  <a:cubicBezTo>
                    <a:pt x="27" y="438"/>
                    <a:pt x="0" y="410"/>
                    <a:pt x="0" y="377"/>
                  </a:cubicBezTo>
                  <a:cubicBezTo>
                    <a:pt x="0" y="61"/>
                    <a:pt x="0" y="61"/>
                    <a:pt x="0" y="61"/>
                  </a:cubicBezTo>
                  <a:cubicBezTo>
                    <a:pt x="0" y="27"/>
                    <a:pt x="27" y="0"/>
                    <a:pt x="61" y="0"/>
                  </a:cubicBezTo>
                  <a:cubicBezTo>
                    <a:pt x="377" y="0"/>
                    <a:pt x="377" y="0"/>
                    <a:pt x="377" y="0"/>
                  </a:cubicBezTo>
                  <a:cubicBezTo>
                    <a:pt x="410" y="0"/>
                    <a:pt x="438" y="27"/>
                    <a:pt x="438" y="61"/>
                  </a:cubicBezTo>
                  <a:close/>
                  <a:moveTo>
                    <a:pt x="268" y="155"/>
                  </a:moveTo>
                  <a:cubicBezTo>
                    <a:pt x="268" y="155"/>
                    <a:pt x="268" y="155"/>
                    <a:pt x="348" y="155"/>
                  </a:cubicBezTo>
                  <a:cubicBezTo>
                    <a:pt x="348" y="134"/>
                    <a:pt x="348" y="134"/>
                    <a:pt x="348" y="134"/>
                  </a:cubicBezTo>
                  <a:cubicBezTo>
                    <a:pt x="348" y="134"/>
                    <a:pt x="348" y="134"/>
                    <a:pt x="268" y="134"/>
                  </a:cubicBezTo>
                  <a:cubicBezTo>
                    <a:pt x="268" y="134"/>
                    <a:pt x="268" y="134"/>
                    <a:pt x="268" y="155"/>
                  </a:cubicBezTo>
                  <a:close/>
                  <a:moveTo>
                    <a:pt x="192" y="209"/>
                  </a:moveTo>
                  <a:cubicBezTo>
                    <a:pt x="192" y="209"/>
                    <a:pt x="222" y="206"/>
                    <a:pt x="222" y="172"/>
                  </a:cubicBezTo>
                  <a:cubicBezTo>
                    <a:pt x="222" y="138"/>
                    <a:pt x="198" y="120"/>
                    <a:pt x="168" y="120"/>
                  </a:cubicBezTo>
                  <a:cubicBezTo>
                    <a:pt x="112" y="120"/>
                    <a:pt x="112" y="120"/>
                    <a:pt x="112" y="120"/>
                  </a:cubicBezTo>
                  <a:cubicBezTo>
                    <a:pt x="111" y="120"/>
                    <a:pt x="111" y="120"/>
                    <a:pt x="111" y="120"/>
                  </a:cubicBezTo>
                  <a:cubicBezTo>
                    <a:pt x="69" y="120"/>
                    <a:pt x="69" y="120"/>
                    <a:pt x="69" y="120"/>
                  </a:cubicBezTo>
                  <a:cubicBezTo>
                    <a:pt x="69" y="311"/>
                    <a:pt x="69" y="311"/>
                    <a:pt x="69" y="311"/>
                  </a:cubicBezTo>
                  <a:cubicBezTo>
                    <a:pt x="111" y="311"/>
                    <a:pt x="111" y="311"/>
                    <a:pt x="111" y="311"/>
                  </a:cubicBezTo>
                  <a:cubicBezTo>
                    <a:pt x="112" y="311"/>
                    <a:pt x="112" y="311"/>
                    <a:pt x="112" y="311"/>
                  </a:cubicBezTo>
                  <a:cubicBezTo>
                    <a:pt x="168" y="311"/>
                    <a:pt x="168" y="311"/>
                    <a:pt x="168" y="311"/>
                  </a:cubicBezTo>
                  <a:cubicBezTo>
                    <a:pt x="168" y="311"/>
                    <a:pt x="228" y="314"/>
                    <a:pt x="228" y="256"/>
                  </a:cubicBezTo>
                  <a:cubicBezTo>
                    <a:pt x="228" y="256"/>
                    <a:pt x="231" y="209"/>
                    <a:pt x="192" y="209"/>
                  </a:cubicBezTo>
                  <a:close/>
                  <a:moveTo>
                    <a:pt x="308" y="170"/>
                  </a:moveTo>
                  <a:cubicBezTo>
                    <a:pt x="236" y="170"/>
                    <a:pt x="236" y="244"/>
                    <a:pt x="236" y="244"/>
                  </a:cubicBezTo>
                  <a:cubicBezTo>
                    <a:pt x="236" y="244"/>
                    <a:pt x="231" y="317"/>
                    <a:pt x="308" y="317"/>
                  </a:cubicBezTo>
                  <a:cubicBezTo>
                    <a:pt x="308" y="317"/>
                    <a:pt x="373" y="319"/>
                    <a:pt x="373" y="265"/>
                  </a:cubicBezTo>
                  <a:cubicBezTo>
                    <a:pt x="342" y="265"/>
                    <a:pt x="342" y="265"/>
                    <a:pt x="342" y="265"/>
                  </a:cubicBezTo>
                  <a:cubicBezTo>
                    <a:pt x="342" y="265"/>
                    <a:pt x="342" y="287"/>
                    <a:pt x="311" y="287"/>
                  </a:cubicBezTo>
                  <a:cubicBezTo>
                    <a:pt x="311" y="287"/>
                    <a:pt x="277" y="289"/>
                    <a:pt x="277" y="253"/>
                  </a:cubicBezTo>
                  <a:cubicBezTo>
                    <a:pt x="375" y="253"/>
                    <a:pt x="375" y="253"/>
                    <a:pt x="375" y="253"/>
                  </a:cubicBezTo>
                  <a:cubicBezTo>
                    <a:pt x="375" y="253"/>
                    <a:pt x="387" y="170"/>
                    <a:pt x="308" y="170"/>
                  </a:cubicBezTo>
                  <a:close/>
                  <a:moveTo>
                    <a:pt x="182" y="175"/>
                  </a:moveTo>
                  <a:cubicBezTo>
                    <a:pt x="182" y="155"/>
                    <a:pt x="168" y="155"/>
                    <a:pt x="168" y="155"/>
                  </a:cubicBezTo>
                  <a:cubicBezTo>
                    <a:pt x="168" y="155"/>
                    <a:pt x="168" y="155"/>
                    <a:pt x="161" y="155"/>
                  </a:cubicBezTo>
                  <a:cubicBezTo>
                    <a:pt x="161" y="155"/>
                    <a:pt x="161" y="155"/>
                    <a:pt x="112" y="155"/>
                  </a:cubicBezTo>
                  <a:cubicBezTo>
                    <a:pt x="112" y="199"/>
                    <a:pt x="112" y="199"/>
                    <a:pt x="112" y="199"/>
                  </a:cubicBezTo>
                  <a:cubicBezTo>
                    <a:pt x="112" y="199"/>
                    <a:pt x="112" y="199"/>
                    <a:pt x="164" y="199"/>
                  </a:cubicBezTo>
                  <a:cubicBezTo>
                    <a:pt x="173" y="199"/>
                    <a:pt x="182" y="194"/>
                    <a:pt x="182" y="175"/>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pic>
        <p:nvPicPr>
          <p:cNvPr id="39" name="Picture 43">
            <a:extLst>
              <a:ext uri="{FF2B5EF4-FFF2-40B4-BE49-F238E27FC236}">
                <a16:creationId xmlns:a16="http://schemas.microsoft.com/office/drawing/2014/main" id="{C27C5DCB-D175-186A-5E2B-F90BA6380392}"/>
              </a:ext>
            </a:extLst>
          </p:cNvPr>
          <p:cNvPicPr>
            <a:picLocks noChangeAspect="1"/>
          </p:cNvPicPr>
          <p:nvPr userDrawn="1"/>
        </p:nvPicPr>
        <p:blipFill>
          <a:blip r:embed="rId3">
            <a:extLst>
              <a:ext uri="{28A0092B-C50C-407E-A947-70E740481C1C}">
                <a14:useLocalDpi xmlns:a14="http://schemas.microsoft.com/office/drawing/2010/main" val="0"/>
              </a:ext>
            </a:extLst>
          </a:blip>
          <a:srcRect l="12055" t="7539" r="12055" b="7539"/>
          <a:stretch>
            <a:fillRect/>
          </a:stretch>
        </p:blipFill>
        <p:spPr>
          <a:xfrm>
            <a:off x="3785475" y="1975218"/>
            <a:ext cx="1976337" cy="2211529"/>
          </a:xfrm>
          <a:custGeom>
            <a:avLst/>
            <a:gdLst>
              <a:gd name="connsiteX0" fmla="*/ 987917 w 1976337"/>
              <a:gd name="connsiteY0" fmla="*/ 0 h 2211529"/>
              <a:gd name="connsiteX1" fmla="*/ 1099459 w 1976337"/>
              <a:gd name="connsiteY1" fmla="*/ 29732 h 2211529"/>
              <a:gd name="connsiteX2" fmla="*/ 1864711 w 1976337"/>
              <a:gd name="connsiteY2" fmla="*/ 471164 h 2211529"/>
              <a:gd name="connsiteX3" fmla="*/ 1976337 w 1976337"/>
              <a:gd name="connsiteY3" fmla="*/ 663996 h 2211529"/>
              <a:gd name="connsiteX4" fmla="*/ 1976337 w 1976337"/>
              <a:gd name="connsiteY4" fmla="*/ 1547533 h 2211529"/>
              <a:gd name="connsiteX5" fmla="*/ 1864711 w 1976337"/>
              <a:gd name="connsiteY5" fmla="*/ 1739695 h 2211529"/>
              <a:gd name="connsiteX6" fmla="*/ 1099459 w 1976337"/>
              <a:gd name="connsiteY6" fmla="*/ 2181798 h 2211529"/>
              <a:gd name="connsiteX7" fmla="*/ 876878 w 1976337"/>
              <a:gd name="connsiteY7" fmla="*/ 2181798 h 2211529"/>
              <a:gd name="connsiteX8" fmla="*/ 110955 w 1976337"/>
              <a:gd name="connsiteY8" fmla="*/ 1739695 h 2211529"/>
              <a:gd name="connsiteX9" fmla="*/ 0 w 1976337"/>
              <a:gd name="connsiteY9" fmla="*/ 1547533 h 2211529"/>
              <a:gd name="connsiteX10" fmla="*/ 0 w 1976337"/>
              <a:gd name="connsiteY10" fmla="*/ 663996 h 2211529"/>
              <a:gd name="connsiteX11" fmla="*/ 110955 w 1976337"/>
              <a:gd name="connsiteY11" fmla="*/ 471164 h 2211529"/>
              <a:gd name="connsiteX12" fmla="*/ 876878 w 1976337"/>
              <a:gd name="connsiteY12" fmla="*/ 29732 h 2211529"/>
              <a:gd name="connsiteX13" fmla="*/ 987917 w 1976337"/>
              <a:gd name="connsiteY13" fmla="*/ 0 h 221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6337" h="2211529">
                <a:moveTo>
                  <a:pt x="987917" y="0"/>
                </a:moveTo>
                <a:cubicBezTo>
                  <a:pt x="1026331" y="0"/>
                  <a:pt x="1064828" y="9910"/>
                  <a:pt x="1099459" y="29732"/>
                </a:cubicBezTo>
                <a:lnTo>
                  <a:pt x="1864711" y="471164"/>
                </a:lnTo>
                <a:cubicBezTo>
                  <a:pt x="1933973" y="511477"/>
                  <a:pt x="1976337" y="584714"/>
                  <a:pt x="1976337" y="663996"/>
                </a:cubicBezTo>
                <a:lnTo>
                  <a:pt x="1976337" y="1547533"/>
                </a:lnTo>
                <a:cubicBezTo>
                  <a:pt x="1976337" y="1626816"/>
                  <a:pt x="1933973" y="1700052"/>
                  <a:pt x="1864711" y="1739695"/>
                </a:cubicBezTo>
                <a:lnTo>
                  <a:pt x="1099459" y="2181798"/>
                </a:lnTo>
                <a:cubicBezTo>
                  <a:pt x="1030197" y="2221440"/>
                  <a:pt x="945468" y="2221440"/>
                  <a:pt x="876878" y="2181798"/>
                </a:cubicBezTo>
                <a:lnTo>
                  <a:pt x="110955" y="1739695"/>
                </a:lnTo>
                <a:cubicBezTo>
                  <a:pt x="42365" y="1700052"/>
                  <a:pt x="0" y="1626816"/>
                  <a:pt x="0" y="1547533"/>
                </a:cubicBezTo>
                <a:lnTo>
                  <a:pt x="0" y="663996"/>
                </a:lnTo>
                <a:cubicBezTo>
                  <a:pt x="0" y="584714"/>
                  <a:pt x="42365" y="511477"/>
                  <a:pt x="110955" y="471164"/>
                </a:cubicBezTo>
                <a:lnTo>
                  <a:pt x="876878" y="29732"/>
                </a:lnTo>
                <a:cubicBezTo>
                  <a:pt x="911173" y="9910"/>
                  <a:pt x="949503" y="0"/>
                  <a:pt x="987917" y="0"/>
                </a:cubicBezTo>
                <a:close/>
              </a:path>
            </a:pathLst>
          </a:custGeom>
        </p:spPr>
      </p:pic>
      <p:pic>
        <p:nvPicPr>
          <p:cNvPr id="40" name="Picture 51">
            <a:extLst>
              <a:ext uri="{FF2B5EF4-FFF2-40B4-BE49-F238E27FC236}">
                <a16:creationId xmlns:a16="http://schemas.microsoft.com/office/drawing/2014/main" id="{6F88BBCA-58AE-54B3-C6FE-001D7BE3E6D8}"/>
              </a:ext>
            </a:extLst>
          </p:cNvPr>
          <p:cNvPicPr>
            <a:picLocks noChangeAspect="1"/>
          </p:cNvPicPr>
          <p:nvPr userDrawn="1"/>
        </p:nvPicPr>
        <p:blipFill>
          <a:blip r:embed="rId3">
            <a:extLst>
              <a:ext uri="{28A0092B-C50C-407E-A947-70E740481C1C}">
                <a14:useLocalDpi xmlns:a14="http://schemas.microsoft.com/office/drawing/2010/main" val="0"/>
              </a:ext>
            </a:extLst>
          </a:blip>
          <a:srcRect l="12055" t="7539" r="12055" b="7539"/>
          <a:stretch>
            <a:fillRect/>
          </a:stretch>
        </p:blipFill>
        <p:spPr>
          <a:xfrm>
            <a:off x="6430187" y="1975218"/>
            <a:ext cx="1976337" cy="2211529"/>
          </a:xfrm>
          <a:custGeom>
            <a:avLst/>
            <a:gdLst>
              <a:gd name="connsiteX0" fmla="*/ 987917 w 1976337"/>
              <a:gd name="connsiteY0" fmla="*/ 0 h 2211529"/>
              <a:gd name="connsiteX1" fmla="*/ 1099459 w 1976337"/>
              <a:gd name="connsiteY1" fmla="*/ 29732 h 2211529"/>
              <a:gd name="connsiteX2" fmla="*/ 1864711 w 1976337"/>
              <a:gd name="connsiteY2" fmla="*/ 471164 h 2211529"/>
              <a:gd name="connsiteX3" fmla="*/ 1976337 w 1976337"/>
              <a:gd name="connsiteY3" fmla="*/ 663996 h 2211529"/>
              <a:gd name="connsiteX4" fmla="*/ 1976337 w 1976337"/>
              <a:gd name="connsiteY4" fmla="*/ 1547533 h 2211529"/>
              <a:gd name="connsiteX5" fmla="*/ 1864711 w 1976337"/>
              <a:gd name="connsiteY5" fmla="*/ 1739695 h 2211529"/>
              <a:gd name="connsiteX6" fmla="*/ 1099459 w 1976337"/>
              <a:gd name="connsiteY6" fmla="*/ 2181798 h 2211529"/>
              <a:gd name="connsiteX7" fmla="*/ 876878 w 1976337"/>
              <a:gd name="connsiteY7" fmla="*/ 2181798 h 2211529"/>
              <a:gd name="connsiteX8" fmla="*/ 110955 w 1976337"/>
              <a:gd name="connsiteY8" fmla="*/ 1739695 h 2211529"/>
              <a:gd name="connsiteX9" fmla="*/ 0 w 1976337"/>
              <a:gd name="connsiteY9" fmla="*/ 1547533 h 2211529"/>
              <a:gd name="connsiteX10" fmla="*/ 0 w 1976337"/>
              <a:gd name="connsiteY10" fmla="*/ 663996 h 2211529"/>
              <a:gd name="connsiteX11" fmla="*/ 110955 w 1976337"/>
              <a:gd name="connsiteY11" fmla="*/ 471164 h 2211529"/>
              <a:gd name="connsiteX12" fmla="*/ 876878 w 1976337"/>
              <a:gd name="connsiteY12" fmla="*/ 29732 h 2211529"/>
              <a:gd name="connsiteX13" fmla="*/ 987917 w 1976337"/>
              <a:gd name="connsiteY13" fmla="*/ 0 h 221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6337" h="2211529">
                <a:moveTo>
                  <a:pt x="987917" y="0"/>
                </a:moveTo>
                <a:cubicBezTo>
                  <a:pt x="1026331" y="0"/>
                  <a:pt x="1064828" y="9910"/>
                  <a:pt x="1099459" y="29732"/>
                </a:cubicBezTo>
                <a:lnTo>
                  <a:pt x="1864711" y="471164"/>
                </a:lnTo>
                <a:cubicBezTo>
                  <a:pt x="1933973" y="511477"/>
                  <a:pt x="1976337" y="584714"/>
                  <a:pt x="1976337" y="663996"/>
                </a:cubicBezTo>
                <a:lnTo>
                  <a:pt x="1976337" y="1547533"/>
                </a:lnTo>
                <a:cubicBezTo>
                  <a:pt x="1976337" y="1626816"/>
                  <a:pt x="1933973" y="1700052"/>
                  <a:pt x="1864711" y="1739695"/>
                </a:cubicBezTo>
                <a:lnTo>
                  <a:pt x="1099459" y="2181798"/>
                </a:lnTo>
                <a:cubicBezTo>
                  <a:pt x="1030197" y="2221440"/>
                  <a:pt x="945468" y="2221440"/>
                  <a:pt x="876878" y="2181798"/>
                </a:cubicBezTo>
                <a:lnTo>
                  <a:pt x="110955" y="1739695"/>
                </a:lnTo>
                <a:cubicBezTo>
                  <a:pt x="42365" y="1700052"/>
                  <a:pt x="0" y="1626816"/>
                  <a:pt x="0" y="1547533"/>
                </a:cubicBezTo>
                <a:lnTo>
                  <a:pt x="0" y="663996"/>
                </a:lnTo>
                <a:cubicBezTo>
                  <a:pt x="0" y="584714"/>
                  <a:pt x="42365" y="511477"/>
                  <a:pt x="110955" y="471164"/>
                </a:cubicBezTo>
                <a:lnTo>
                  <a:pt x="876878" y="29732"/>
                </a:lnTo>
                <a:cubicBezTo>
                  <a:pt x="911173" y="9910"/>
                  <a:pt x="949503" y="0"/>
                  <a:pt x="987917" y="0"/>
                </a:cubicBezTo>
                <a:close/>
              </a:path>
            </a:pathLst>
          </a:custGeom>
        </p:spPr>
      </p:pic>
      <p:pic>
        <p:nvPicPr>
          <p:cNvPr id="41" name="Picture 52">
            <a:extLst>
              <a:ext uri="{FF2B5EF4-FFF2-40B4-BE49-F238E27FC236}">
                <a16:creationId xmlns:a16="http://schemas.microsoft.com/office/drawing/2014/main" id="{E701F2F3-2427-A0D6-4902-F909BCA8BDA3}"/>
              </a:ext>
            </a:extLst>
          </p:cNvPr>
          <p:cNvPicPr>
            <a:picLocks noChangeAspect="1"/>
          </p:cNvPicPr>
          <p:nvPr userDrawn="1"/>
        </p:nvPicPr>
        <p:blipFill>
          <a:blip r:embed="rId3">
            <a:extLst>
              <a:ext uri="{28A0092B-C50C-407E-A947-70E740481C1C}">
                <a14:useLocalDpi xmlns:a14="http://schemas.microsoft.com/office/drawing/2010/main" val="0"/>
              </a:ext>
            </a:extLst>
          </a:blip>
          <a:srcRect l="12055" t="7539" r="12055" b="7539"/>
          <a:stretch>
            <a:fillRect/>
          </a:stretch>
        </p:blipFill>
        <p:spPr>
          <a:xfrm>
            <a:off x="9074897" y="1975218"/>
            <a:ext cx="1976337" cy="2211529"/>
          </a:xfrm>
          <a:custGeom>
            <a:avLst/>
            <a:gdLst>
              <a:gd name="connsiteX0" fmla="*/ 987917 w 1976337"/>
              <a:gd name="connsiteY0" fmla="*/ 0 h 2211529"/>
              <a:gd name="connsiteX1" fmla="*/ 1099459 w 1976337"/>
              <a:gd name="connsiteY1" fmla="*/ 29732 h 2211529"/>
              <a:gd name="connsiteX2" fmla="*/ 1864711 w 1976337"/>
              <a:gd name="connsiteY2" fmla="*/ 471164 h 2211529"/>
              <a:gd name="connsiteX3" fmla="*/ 1976337 w 1976337"/>
              <a:gd name="connsiteY3" fmla="*/ 663996 h 2211529"/>
              <a:gd name="connsiteX4" fmla="*/ 1976337 w 1976337"/>
              <a:gd name="connsiteY4" fmla="*/ 1547533 h 2211529"/>
              <a:gd name="connsiteX5" fmla="*/ 1864711 w 1976337"/>
              <a:gd name="connsiteY5" fmla="*/ 1739695 h 2211529"/>
              <a:gd name="connsiteX6" fmla="*/ 1099459 w 1976337"/>
              <a:gd name="connsiteY6" fmla="*/ 2181798 h 2211529"/>
              <a:gd name="connsiteX7" fmla="*/ 876878 w 1976337"/>
              <a:gd name="connsiteY7" fmla="*/ 2181798 h 2211529"/>
              <a:gd name="connsiteX8" fmla="*/ 110955 w 1976337"/>
              <a:gd name="connsiteY8" fmla="*/ 1739695 h 2211529"/>
              <a:gd name="connsiteX9" fmla="*/ 0 w 1976337"/>
              <a:gd name="connsiteY9" fmla="*/ 1547533 h 2211529"/>
              <a:gd name="connsiteX10" fmla="*/ 0 w 1976337"/>
              <a:gd name="connsiteY10" fmla="*/ 663996 h 2211529"/>
              <a:gd name="connsiteX11" fmla="*/ 110955 w 1976337"/>
              <a:gd name="connsiteY11" fmla="*/ 471164 h 2211529"/>
              <a:gd name="connsiteX12" fmla="*/ 876878 w 1976337"/>
              <a:gd name="connsiteY12" fmla="*/ 29732 h 2211529"/>
              <a:gd name="connsiteX13" fmla="*/ 987917 w 1976337"/>
              <a:gd name="connsiteY13" fmla="*/ 0 h 221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6337" h="2211529">
                <a:moveTo>
                  <a:pt x="987917" y="0"/>
                </a:moveTo>
                <a:cubicBezTo>
                  <a:pt x="1026331" y="0"/>
                  <a:pt x="1064828" y="9910"/>
                  <a:pt x="1099459" y="29732"/>
                </a:cubicBezTo>
                <a:lnTo>
                  <a:pt x="1864711" y="471164"/>
                </a:lnTo>
                <a:cubicBezTo>
                  <a:pt x="1933973" y="511477"/>
                  <a:pt x="1976337" y="584714"/>
                  <a:pt x="1976337" y="663996"/>
                </a:cubicBezTo>
                <a:lnTo>
                  <a:pt x="1976337" y="1547533"/>
                </a:lnTo>
                <a:cubicBezTo>
                  <a:pt x="1976337" y="1626816"/>
                  <a:pt x="1933973" y="1700052"/>
                  <a:pt x="1864711" y="1739695"/>
                </a:cubicBezTo>
                <a:lnTo>
                  <a:pt x="1099459" y="2181798"/>
                </a:lnTo>
                <a:cubicBezTo>
                  <a:pt x="1030197" y="2221440"/>
                  <a:pt x="945468" y="2221440"/>
                  <a:pt x="876878" y="2181798"/>
                </a:cubicBezTo>
                <a:lnTo>
                  <a:pt x="110955" y="1739695"/>
                </a:lnTo>
                <a:cubicBezTo>
                  <a:pt x="42365" y="1700052"/>
                  <a:pt x="0" y="1626816"/>
                  <a:pt x="0" y="1547533"/>
                </a:cubicBezTo>
                <a:lnTo>
                  <a:pt x="0" y="663996"/>
                </a:lnTo>
                <a:cubicBezTo>
                  <a:pt x="0" y="584714"/>
                  <a:pt x="42365" y="511477"/>
                  <a:pt x="110955" y="471164"/>
                </a:cubicBezTo>
                <a:lnTo>
                  <a:pt x="876878" y="29732"/>
                </a:lnTo>
                <a:cubicBezTo>
                  <a:pt x="911173" y="9910"/>
                  <a:pt x="949503" y="0"/>
                  <a:pt x="987917" y="0"/>
                </a:cubicBezTo>
                <a:close/>
              </a:path>
            </a:pathLst>
          </a:custGeom>
        </p:spPr>
      </p:pic>
      <p:pic>
        <p:nvPicPr>
          <p:cNvPr id="42" name="Picture 53">
            <a:extLst>
              <a:ext uri="{FF2B5EF4-FFF2-40B4-BE49-F238E27FC236}">
                <a16:creationId xmlns:a16="http://schemas.microsoft.com/office/drawing/2014/main" id="{09385D3C-99C0-C30C-C10A-C15BD94E01BC}"/>
              </a:ext>
            </a:extLst>
          </p:cNvPr>
          <p:cNvPicPr>
            <a:picLocks noChangeAspect="1"/>
          </p:cNvPicPr>
          <p:nvPr userDrawn="1"/>
        </p:nvPicPr>
        <p:blipFill>
          <a:blip r:embed="rId3">
            <a:extLst>
              <a:ext uri="{28A0092B-C50C-407E-A947-70E740481C1C}">
                <a14:useLocalDpi xmlns:a14="http://schemas.microsoft.com/office/drawing/2010/main" val="0"/>
              </a:ext>
            </a:extLst>
          </a:blip>
          <a:srcRect l="12055" t="7539" r="12055" b="7539"/>
          <a:stretch>
            <a:fillRect/>
          </a:stretch>
        </p:blipFill>
        <p:spPr>
          <a:xfrm>
            <a:off x="1140766" y="1975218"/>
            <a:ext cx="1976337" cy="2211529"/>
          </a:xfrm>
          <a:custGeom>
            <a:avLst/>
            <a:gdLst>
              <a:gd name="connsiteX0" fmla="*/ 987917 w 1976337"/>
              <a:gd name="connsiteY0" fmla="*/ 0 h 2211529"/>
              <a:gd name="connsiteX1" fmla="*/ 1099459 w 1976337"/>
              <a:gd name="connsiteY1" fmla="*/ 29732 h 2211529"/>
              <a:gd name="connsiteX2" fmla="*/ 1864711 w 1976337"/>
              <a:gd name="connsiteY2" fmla="*/ 471164 h 2211529"/>
              <a:gd name="connsiteX3" fmla="*/ 1976337 w 1976337"/>
              <a:gd name="connsiteY3" fmla="*/ 663996 h 2211529"/>
              <a:gd name="connsiteX4" fmla="*/ 1976337 w 1976337"/>
              <a:gd name="connsiteY4" fmla="*/ 1547533 h 2211529"/>
              <a:gd name="connsiteX5" fmla="*/ 1864711 w 1976337"/>
              <a:gd name="connsiteY5" fmla="*/ 1739695 h 2211529"/>
              <a:gd name="connsiteX6" fmla="*/ 1099459 w 1976337"/>
              <a:gd name="connsiteY6" fmla="*/ 2181798 h 2211529"/>
              <a:gd name="connsiteX7" fmla="*/ 876878 w 1976337"/>
              <a:gd name="connsiteY7" fmla="*/ 2181798 h 2211529"/>
              <a:gd name="connsiteX8" fmla="*/ 110955 w 1976337"/>
              <a:gd name="connsiteY8" fmla="*/ 1739695 h 2211529"/>
              <a:gd name="connsiteX9" fmla="*/ 0 w 1976337"/>
              <a:gd name="connsiteY9" fmla="*/ 1547533 h 2211529"/>
              <a:gd name="connsiteX10" fmla="*/ 0 w 1976337"/>
              <a:gd name="connsiteY10" fmla="*/ 663996 h 2211529"/>
              <a:gd name="connsiteX11" fmla="*/ 110955 w 1976337"/>
              <a:gd name="connsiteY11" fmla="*/ 471164 h 2211529"/>
              <a:gd name="connsiteX12" fmla="*/ 876878 w 1976337"/>
              <a:gd name="connsiteY12" fmla="*/ 29732 h 2211529"/>
              <a:gd name="connsiteX13" fmla="*/ 987917 w 1976337"/>
              <a:gd name="connsiteY13" fmla="*/ 0 h 221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6337" h="2211529">
                <a:moveTo>
                  <a:pt x="987917" y="0"/>
                </a:moveTo>
                <a:cubicBezTo>
                  <a:pt x="1026331" y="0"/>
                  <a:pt x="1064828" y="9910"/>
                  <a:pt x="1099459" y="29732"/>
                </a:cubicBezTo>
                <a:lnTo>
                  <a:pt x="1864711" y="471164"/>
                </a:lnTo>
                <a:cubicBezTo>
                  <a:pt x="1933973" y="511477"/>
                  <a:pt x="1976337" y="584714"/>
                  <a:pt x="1976337" y="663996"/>
                </a:cubicBezTo>
                <a:lnTo>
                  <a:pt x="1976337" y="1547533"/>
                </a:lnTo>
                <a:cubicBezTo>
                  <a:pt x="1976337" y="1626816"/>
                  <a:pt x="1933973" y="1700052"/>
                  <a:pt x="1864711" y="1739695"/>
                </a:cubicBezTo>
                <a:lnTo>
                  <a:pt x="1099459" y="2181798"/>
                </a:lnTo>
                <a:cubicBezTo>
                  <a:pt x="1030197" y="2221440"/>
                  <a:pt x="945468" y="2221440"/>
                  <a:pt x="876878" y="2181798"/>
                </a:cubicBezTo>
                <a:lnTo>
                  <a:pt x="110955" y="1739695"/>
                </a:lnTo>
                <a:cubicBezTo>
                  <a:pt x="42365" y="1700052"/>
                  <a:pt x="0" y="1626816"/>
                  <a:pt x="0" y="1547533"/>
                </a:cubicBezTo>
                <a:lnTo>
                  <a:pt x="0" y="663996"/>
                </a:lnTo>
                <a:cubicBezTo>
                  <a:pt x="0" y="584714"/>
                  <a:pt x="42365" y="511477"/>
                  <a:pt x="110955" y="471164"/>
                </a:cubicBezTo>
                <a:lnTo>
                  <a:pt x="876878" y="29732"/>
                </a:lnTo>
                <a:cubicBezTo>
                  <a:pt x="911173" y="9910"/>
                  <a:pt x="949503" y="0"/>
                  <a:pt x="987917" y="0"/>
                </a:cubicBezTo>
                <a:close/>
              </a:path>
            </a:pathLst>
          </a:custGeom>
        </p:spPr>
      </p:pic>
      <p:sp>
        <p:nvSpPr>
          <p:cNvPr id="2" name="Segnaposto data 2">
            <a:extLst>
              <a:ext uri="{FF2B5EF4-FFF2-40B4-BE49-F238E27FC236}">
                <a16:creationId xmlns:a16="http://schemas.microsoft.com/office/drawing/2014/main" id="{D6B64B92-721D-3412-FD3A-3598C8EC1ED7}"/>
              </a:ext>
            </a:extLst>
          </p:cNvPr>
          <p:cNvSpPr>
            <a:spLocks noGrp="1"/>
          </p:cNvSpPr>
          <p:nvPr>
            <p:ph type="dt" sz="half" idx="10"/>
          </p:nvPr>
        </p:nvSpPr>
        <p:spPr>
          <a:xfrm>
            <a:off x="1464911" y="6435860"/>
            <a:ext cx="1113845" cy="365125"/>
          </a:xfrm>
          <a:prstGeom prst="rect">
            <a:avLst/>
          </a:prstGeom>
        </p:spPr>
        <p:txBody>
          <a:bodyPr/>
          <a:lstStyle>
            <a:lvl1pPr>
              <a:defRPr sz="900"/>
            </a:lvl1pPr>
          </a:lstStyle>
          <a:p>
            <a:fld id="{6147C681-CB6F-4BF8-9A0F-870141437A8D}" type="datetime1">
              <a:rPr lang="en-GB" smtClean="0"/>
              <a:t>16/01/2025</a:t>
            </a:fld>
            <a:endParaRPr lang="it-IT"/>
          </a:p>
        </p:txBody>
      </p:sp>
      <p:sp>
        <p:nvSpPr>
          <p:cNvPr id="44" name="Segnaposto piè di pagina 3">
            <a:extLst>
              <a:ext uri="{FF2B5EF4-FFF2-40B4-BE49-F238E27FC236}">
                <a16:creationId xmlns:a16="http://schemas.microsoft.com/office/drawing/2014/main" id="{E2607EE0-64C6-1283-A637-266686ECCB1D}"/>
              </a:ext>
            </a:extLst>
          </p:cNvPr>
          <p:cNvSpPr>
            <a:spLocks noGrp="1"/>
          </p:cNvSpPr>
          <p:nvPr>
            <p:ph type="ftr" sz="quarter" idx="11"/>
          </p:nvPr>
        </p:nvSpPr>
        <p:spPr>
          <a:xfrm>
            <a:off x="2825207" y="6435860"/>
            <a:ext cx="5905325" cy="365125"/>
          </a:xfrm>
          <a:prstGeom prst="rect">
            <a:avLst/>
          </a:prstGeom>
        </p:spPr>
        <p:txBody>
          <a:bodyPr/>
          <a:lstStyle>
            <a:lvl1pPr>
              <a:defRPr sz="900"/>
            </a:lvl1pPr>
          </a:lstStyle>
          <a:p>
            <a:r>
              <a:rPr lang="it-IT"/>
              <a:t>Event / Speaker Name</a:t>
            </a:r>
            <a:endParaRPr lang="it-IT" dirty="0"/>
          </a:p>
        </p:txBody>
      </p:sp>
      <p:sp>
        <p:nvSpPr>
          <p:cNvPr id="45" name="Segnaposto numero diapositiva 4">
            <a:extLst>
              <a:ext uri="{FF2B5EF4-FFF2-40B4-BE49-F238E27FC236}">
                <a16:creationId xmlns:a16="http://schemas.microsoft.com/office/drawing/2014/main" id="{3495359E-63C2-A53B-34EE-1F225756D0BA}"/>
              </a:ext>
            </a:extLst>
          </p:cNvPr>
          <p:cNvSpPr>
            <a:spLocks noGrp="1"/>
          </p:cNvSpPr>
          <p:nvPr>
            <p:ph type="sldNum" sz="quarter" idx="12"/>
          </p:nvPr>
        </p:nvSpPr>
        <p:spPr>
          <a:xfrm>
            <a:off x="8962844" y="6435860"/>
            <a:ext cx="2743200" cy="365125"/>
          </a:xfrm>
          <a:prstGeom prst="rect">
            <a:avLst/>
          </a:prstGeom>
        </p:spPr>
        <p:txBody>
          <a:bodyPr/>
          <a:lstStyle>
            <a:lvl1pPr>
              <a:defRPr sz="900">
                <a:solidFill>
                  <a:srgbClr val="7030A0"/>
                </a:solidFill>
              </a:defRPr>
            </a:lvl1pPr>
          </a:lstStyle>
          <a:p>
            <a:fld id="{3831EE3E-1033-44C5-81CC-A338D7D9C080}" type="slidenum">
              <a:rPr lang="it-IT" smtClean="0"/>
              <a:pPr/>
              <a:t>‹#›</a:t>
            </a:fld>
            <a:endParaRPr lang="it-IT"/>
          </a:p>
        </p:txBody>
      </p:sp>
      <p:pic>
        <p:nvPicPr>
          <p:cNvPr id="46" name="Immagine 45">
            <a:extLst>
              <a:ext uri="{FF2B5EF4-FFF2-40B4-BE49-F238E27FC236}">
                <a16:creationId xmlns:a16="http://schemas.microsoft.com/office/drawing/2014/main" id="{84472F37-052E-65BD-0A8A-B1523BC43D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47" name="Connettore diritto 46">
            <a:extLst>
              <a:ext uri="{FF2B5EF4-FFF2-40B4-BE49-F238E27FC236}">
                <a16:creationId xmlns:a16="http://schemas.microsoft.com/office/drawing/2014/main" id="{941E4561-8988-F823-5708-889BD416AFC3}"/>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33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up)">
                                      <p:cBhvr>
                                        <p:cTn id="63" dur="500"/>
                                        <p:tgtEl>
                                          <p:spTgt spid="27"/>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500"/>
                                        <p:tgtEl>
                                          <p:spTgt spid="9"/>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par>
                          <p:cTn id="80" fill="hold">
                            <p:stCondLst>
                              <p:cond delay="9500"/>
                            </p:stCondLst>
                            <p:childTnLst>
                              <p:par>
                                <p:cTn id="81" presetID="22" presetClass="entr" presetSubtype="1" fill="hold" grpId="0"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up)">
                                      <p:cBhvr>
                                        <p:cTn id="83" dur="500"/>
                                        <p:tgtEl>
                                          <p:spTgt spid="34"/>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8" grpId="0"/>
      <p:bldP spid="19" grpId="0"/>
      <p:bldP spid="20" grpId="0"/>
      <p:bldP spid="25" grpId="0"/>
      <p:bldP spid="26" grpId="0"/>
      <p:bldP spid="27" grpId="0"/>
      <p:bldP spid="32" grpId="0"/>
      <p:bldP spid="33" grpId="0"/>
      <p:bldP spid="3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00228-BA1F-BB8C-A24E-2346B4B5D7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336AABD7-C0F8-3065-1B57-1561C152FD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EB2782-BBB6-F63D-9D03-850F9EE3B3E3}"/>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5" name="Footer Placeholder 4">
            <a:extLst>
              <a:ext uri="{FF2B5EF4-FFF2-40B4-BE49-F238E27FC236}">
                <a16:creationId xmlns:a16="http://schemas.microsoft.com/office/drawing/2014/main" id="{ED780908-9745-F52E-E517-F6A1E1BD01A1}"/>
              </a:ext>
            </a:extLst>
          </p:cNvPr>
          <p:cNvSpPr>
            <a:spLocks noGrp="1"/>
          </p:cNvSpPr>
          <p:nvPr>
            <p:ph type="ftr" sz="quarter" idx="11"/>
          </p:nvPr>
        </p:nvSpPr>
        <p:spPr/>
        <p:txBody>
          <a:bodyPr/>
          <a:lstStyle/>
          <a:p>
            <a:r>
              <a:rPr lang="it-IT"/>
              <a:t>Event / Speaker Name</a:t>
            </a:r>
            <a:endParaRPr lang="it-IT" dirty="0"/>
          </a:p>
        </p:txBody>
      </p:sp>
      <p:sp>
        <p:nvSpPr>
          <p:cNvPr id="6" name="Slide Number Placeholder 5">
            <a:extLst>
              <a:ext uri="{FF2B5EF4-FFF2-40B4-BE49-F238E27FC236}">
                <a16:creationId xmlns:a16="http://schemas.microsoft.com/office/drawing/2014/main" id="{551782A7-F6C5-18AD-0E46-A1009EA2529F}"/>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003571765"/>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nal slide_0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458826-0D75-4F81-995E-D396AF7509B7}"/>
              </a:ext>
            </a:extLst>
          </p:cNvPr>
          <p:cNvSpPr>
            <a:spLocks noGrp="1"/>
          </p:cNvSpPr>
          <p:nvPr>
            <p:ph type="pic" sz="quarter" idx="10"/>
          </p:nvPr>
        </p:nvSpPr>
        <p:spPr>
          <a:xfrm>
            <a:off x="-5068" y="0"/>
            <a:ext cx="12192000" cy="6858000"/>
          </a:xfrm>
          <a:prstGeom prst="rect">
            <a:avLst/>
          </a:prstGeom>
          <a:solidFill>
            <a:schemeClr val="bg2">
              <a:lumMod val="85000"/>
            </a:schemeClr>
          </a:solidFill>
        </p:spPr>
        <p:txBody>
          <a:bodyPr>
            <a:normAutofit/>
          </a:bodyPr>
          <a:lstStyle>
            <a:lvl1pPr>
              <a:defRPr sz="1200"/>
            </a:lvl1pPr>
          </a:lstStyle>
          <a:p>
            <a:r>
              <a:rPr lang="en-GB"/>
              <a:t>Click icon to add picture</a:t>
            </a:r>
            <a:endParaRPr lang="en-US"/>
          </a:p>
        </p:txBody>
      </p:sp>
      <p:pic>
        <p:nvPicPr>
          <p:cNvPr id="2" name="Immagine 1">
            <a:extLst>
              <a:ext uri="{FF2B5EF4-FFF2-40B4-BE49-F238E27FC236}">
                <a16:creationId xmlns:a16="http://schemas.microsoft.com/office/drawing/2014/main" id="{9CCB63E0-99A1-D58D-5060-5D7A609B8589}"/>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5067" y="0"/>
            <a:ext cx="12181865" cy="6858000"/>
          </a:xfrm>
          <a:prstGeom prst="rect">
            <a:avLst/>
          </a:prstGeom>
        </p:spPr>
      </p:pic>
      <p:sp>
        <p:nvSpPr>
          <p:cNvPr id="4" name="Text Placeholder 3">
            <a:extLst>
              <a:ext uri="{FF2B5EF4-FFF2-40B4-BE49-F238E27FC236}">
                <a16:creationId xmlns:a16="http://schemas.microsoft.com/office/drawing/2014/main" id="{B578B7CE-CD2A-1ACA-A155-911AF098A91C}"/>
              </a:ext>
            </a:extLst>
          </p:cNvPr>
          <p:cNvSpPr>
            <a:spLocks noGrp="1"/>
          </p:cNvSpPr>
          <p:nvPr>
            <p:ph type="body" sz="half" idx="11" hasCustomPrompt="1"/>
          </p:nvPr>
        </p:nvSpPr>
        <p:spPr>
          <a:xfrm>
            <a:off x="5279386" y="1789944"/>
            <a:ext cx="6441260" cy="1424199"/>
          </a:xfrm>
          <a:prstGeom prst="rect">
            <a:avLst/>
          </a:prstGeom>
        </p:spPr>
        <p:txBody>
          <a:bodyPr anchor="ctr">
            <a:normAutofit/>
          </a:bodyPr>
          <a:lstStyle>
            <a:lvl1pPr marL="0" indent="0" algn="r">
              <a:buNone/>
              <a:defRPr sz="36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Thank you for your attention.</a:t>
            </a:r>
          </a:p>
        </p:txBody>
      </p:sp>
      <p:sp>
        <p:nvSpPr>
          <p:cNvPr id="5" name="TextBox 11">
            <a:extLst>
              <a:ext uri="{FF2B5EF4-FFF2-40B4-BE49-F238E27FC236}">
                <a16:creationId xmlns:a16="http://schemas.microsoft.com/office/drawing/2014/main" id="{9AD41F01-CDEF-0C03-E2CF-0B6C6BDB9FC2}"/>
              </a:ext>
            </a:extLst>
          </p:cNvPr>
          <p:cNvSpPr txBox="1"/>
          <p:nvPr userDrawn="1"/>
        </p:nvSpPr>
        <p:spPr>
          <a:xfrm>
            <a:off x="5279387" y="3429000"/>
            <a:ext cx="6441260" cy="623248"/>
          </a:xfrm>
          <a:prstGeom prst="rect">
            <a:avLst/>
          </a:prstGeom>
          <a:noFill/>
        </p:spPr>
        <p:txBody>
          <a:bodyPr wrap="square" rtlCol="0" anchor="ctr">
            <a:spAutoFit/>
          </a:bodyPr>
          <a:lstStyle/>
          <a:p>
            <a:pPr algn="r">
              <a:lnSpc>
                <a:spcPct val="150000"/>
              </a:lnSpc>
            </a:pPr>
            <a:r>
              <a:rPr lang="en-US" sz="1200" dirty="0">
                <a:solidFill>
                  <a:schemeClr val="bg1"/>
                </a:solidFill>
              </a:rPr>
              <a:t>Lorem ipsum dolor sit </a:t>
            </a:r>
            <a:r>
              <a:rPr lang="en-US" sz="1200" dirty="0" err="1">
                <a:solidFill>
                  <a:schemeClr val="bg1"/>
                </a:solidFill>
              </a:rPr>
              <a:t>amet</a:t>
            </a:r>
            <a:r>
              <a:rPr lang="en-US" sz="1200" dirty="0">
                <a:solidFill>
                  <a:schemeClr val="bg1"/>
                </a:solidFill>
              </a:rPr>
              <a:t>, </a:t>
            </a:r>
            <a:r>
              <a:rPr lang="en-US" sz="1200" dirty="0" err="1">
                <a:solidFill>
                  <a:schemeClr val="bg1"/>
                </a:solidFill>
              </a:rPr>
              <a:t>consectetuer</a:t>
            </a:r>
            <a:r>
              <a:rPr lang="en-US" sz="1200" dirty="0">
                <a:solidFill>
                  <a:schemeClr val="bg1"/>
                </a:solidFill>
              </a:rPr>
              <a:t> </a:t>
            </a:r>
            <a:r>
              <a:rPr lang="en-US" sz="1200" dirty="0" err="1">
                <a:solidFill>
                  <a:schemeClr val="bg1"/>
                </a:solidFill>
              </a:rPr>
              <a:t>adipiscing</a:t>
            </a:r>
            <a:r>
              <a:rPr lang="en-US" sz="1200" dirty="0">
                <a:solidFill>
                  <a:schemeClr val="bg1"/>
                </a:solidFill>
              </a:rPr>
              <a:t> </a:t>
            </a:r>
            <a:r>
              <a:rPr lang="en-US" sz="1200" dirty="0" err="1">
                <a:solidFill>
                  <a:schemeClr val="bg1"/>
                </a:solidFill>
              </a:rPr>
              <a:t>elit</a:t>
            </a:r>
            <a:r>
              <a:rPr lang="en-US" sz="1200" dirty="0">
                <a:solidFill>
                  <a:schemeClr val="bg1"/>
                </a:solidFill>
              </a:rPr>
              <a:t>. Aenean </a:t>
            </a:r>
            <a:r>
              <a:rPr lang="en-US" sz="1200" dirty="0" err="1">
                <a:solidFill>
                  <a:schemeClr val="bg1"/>
                </a:solidFill>
              </a:rPr>
              <a:t>commodo</a:t>
            </a:r>
            <a:r>
              <a:rPr lang="en-US" sz="1200" dirty="0">
                <a:solidFill>
                  <a:schemeClr val="bg1"/>
                </a:solidFill>
              </a:rPr>
              <a:t> ligula </a:t>
            </a:r>
            <a:r>
              <a:rPr lang="en-US" sz="1200" dirty="0" err="1">
                <a:solidFill>
                  <a:schemeClr val="bg1"/>
                </a:solidFill>
              </a:rPr>
              <a:t>eget</a:t>
            </a:r>
            <a:r>
              <a:rPr lang="en-US" sz="1200" dirty="0">
                <a:solidFill>
                  <a:schemeClr val="bg1"/>
                </a:solidFill>
              </a:rPr>
              <a:t> dolor. Aenean </a:t>
            </a:r>
            <a:r>
              <a:rPr lang="en-US" sz="1200" dirty="0" err="1">
                <a:solidFill>
                  <a:schemeClr val="bg1"/>
                </a:solidFill>
              </a:rPr>
              <a:t>massa</a:t>
            </a:r>
            <a:r>
              <a:rPr lang="en-US" sz="1200" dirty="0">
                <a:solidFill>
                  <a:schemeClr val="bg1"/>
                </a:solidFill>
              </a:rPr>
              <a:t>. Cum sociis </a:t>
            </a:r>
            <a:r>
              <a:rPr lang="en-US" sz="1200" dirty="0" err="1">
                <a:solidFill>
                  <a:schemeClr val="bg1"/>
                </a:solidFill>
              </a:rPr>
              <a:t>natoque</a:t>
            </a:r>
            <a:r>
              <a:rPr lang="en-US" sz="1200" dirty="0">
                <a:solidFill>
                  <a:schemeClr val="bg1"/>
                </a:solidFill>
              </a:rPr>
              <a:t> </a:t>
            </a:r>
            <a:r>
              <a:rPr lang="en-US" sz="1200" dirty="0" err="1">
                <a:solidFill>
                  <a:schemeClr val="bg1"/>
                </a:solidFill>
              </a:rPr>
              <a:t>penatibus</a:t>
            </a:r>
            <a:r>
              <a:rPr lang="en-US" sz="1200" dirty="0">
                <a:solidFill>
                  <a:schemeClr val="bg1"/>
                </a:solidFill>
              </a:rPr>
              <a:t> et </a:t>
            </a:r>
            <a:r>
              <a:rPr lang="en-US" sz="1200" dirty="0" err="1">
                <a:solidFill>
                  <a:schemeClr val="bg1"/>
                </a:solidFill>
              </a:rPr>
              <a:t>magnis</a:t>
            </a:r>
            <a:r>
              <a:rPr lang="en-US" sz="1200" dirty="0">
                <a:solidFill>
                  <a:schemeClr val="bg1"/>
                </a:solidFill>
              </a:rPr>
              <a:t> dis parturient</a:t>
            </a:r>
          </a:p>
        </p:txBody>
      </p:sp>
      <p:cxnSp>
        <p:nvCxnSpPr>
          <p:cNvPr id="6" name="Straight Connector 14">
            <a:extLst>
              <a:ext uri="{FF2B5EF4-FFF2-40B4-BE49-F238E27FC236}">
                <a16:creationId xmlns:a16="http://schemas.microsoft.com/office/drawing/2014/main" id="{A778C2D3-F419-898E-05B6-497B82032E2D}"/>
              </a:ext>
            </a:extLst>
          </p:cNvPr>
          <p:cNvCxnSpPr>
            <a:cxnSpLocks/>
          </p:cNvCxnSpPr>
          <p:nvPr userDrawn="1"/>
        </p:nvCxnSpPr>
        <p:spPr>
          <a:xfrm>
            <a:off x="5634446" y="3346597"/>
            <a:ext cx="6017623" cy="0"/>
          </a:xfrm>
          <a:prstGeom prst="line">
            <a:avLst/>
          </a:prstGeom>
          <a:ln w="1587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8" name="Freeform 47">
            <a:hlinkClick r:id="rId3"/>
            <a:extLst>
              <a:ext uri="{FF2B5EF4-FFF2-40B4-BE49-F238E27FC236}">
                <a16:creationId xmlns:a16="http://schemas.microsoft.com/office/drawing/2014/main" id="{6B86E381-2EF0-5FB9-22FA-EB0FE76CDE0A}"/>
              </a:ext>
            </a:extLst>
          </p:cNvPr>
          <p:cNvSpPr>
            <a:spLocks noEditPoints="1"/>
          </p:cNvSpPr>
          <p:nvPr/>
        </p:nvSpPr>
        <p:spPr bwMode="auto">
          <a:xfrm>
            <a:off x="11155000" y="5402020"/>
            <a:ext cx="224555" cy="225207"/>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157 w 437"/>
              <a:gd name="T19" fmla="*/ 338 h 438"/>
              <a:gd name="T20" fmla="*/ 101 w 437"/>
              <a:gd name="T21" fmla="*/ 338 h 438"/>
              <a:gd name="T22" fmla="*/ 101 w 437"/>
              <a:gd name="T23" fmla="*/ 177 h 438"/>
              <a:gd name="T24" fmla="*/ 157 w 437"/>
              <a:gd name="T25" fmla="*/ 177 h 438"/>
              <a:gd name="T26" fmla="*/ 157 w 437"/>
              <a:gd name="T27" fmla="*/ 338 h 438"/>
              <a:gd name="T28" fmla="*/ 129 w 437"/>
              <a:gd name="T29" fmla="*/ 155 h 438"/>
              <a:gd name="T30" fmla="*/ 98 w 437"/>
              <a:gd name="T31" fmla="*/ 129 h 438"/>
              <a:gd name="T32" fmla="*/ 129 w 437"/>
              <a:gd name="T33" fmla="*/ 100 h 438"/>
              <a:gd name="T34" fmla="*/ 160 w 437"/>
              <a:gd name="T35" fmla="*/ 129 h 438"/>
              <a:gd name="T36" fmla="*/ 129 w 437"/>
              <a:gd name="T37" fmla="*/ 155 h 438"/>
              <a:gd name="T38" fmla="*/ 347 w 437"/>
              <a:gd name="T39" fmla="*/ 338 h 438"/>
              <a:gd name="T40" fmla="*/ 296 w 437"/>
              <a:gd name="T41" fmla="*/ 338 h 438"/>
              <a:gd name="T42" fmla="*/ 296 w 437"/>
              <a:gd name="T43" fmla="*/ 252 h 438"/>
              <a:gd name="T44" fmla="*/ 268 w 437"/>
              <a:gd name="T45" fmla="*/ 215 h 438"/>
              <a:gd name="T46" fmla="*/ 240 w 437"/>
              <a:gd name="T47" fmla="*/ 235 h 438"/>
              <a:gd name="T48" fmla="*/ 237 w 437"/>
              <a:gd name="T49" fmla="*/ 249 h 438"/>
              <a:gd name="T50" fmla="*/ 237 w 437"/>
              <a:gd name="T51" fmla="*/ 338 h 438"/>
              <a:gd name="T52" fmla="*/ 185 w 437"/>
              <a:gd name="T53" fmla="*/ 338 h 438"/>
              <a:gd name="T54" fmla="*/ 185 w 437"/>
              <a:gd name="T55" fmla="*/ 177 h 438"/>
              <a:gd name="T56" fmla="*/ 237 w 437"/>
              <a:gd name="T57" fmla="*/ 177 h 438"/>
              <a:gd name="T58" fmla="*/ 237 w 437"/>
              <a:gd name="T59" fmla="*/ 198 h 438"/>
              <a:gd name="T60" fmla="*/ 285 w 437"/>
              <a:gd name="T61" fmla="*/ 175 h 438"/>
              <a:gd name="T62" fmla="*/ 347 w 437"/>
              <a:gd name="T63" fmla="*/ 246 h 438"/>
              <a:gd name="T64" fmla="*/ 347 w 437"/>
              <a:gd name="T65"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157" y="338"/>
                </a:moveTo>
                <a:cubicBezTo>
                  <a:pt x="101" y="338"/>
                  <a:pt x="101" y="338"/>
                  <a:pt x="101" y="338"/>
                </a:cubicBezTo>
                <a:cubicBezTo>
                  <a:pt x="101" y="177"/>
                  <a:pt x="101" y="177"/>
                  <a:pt x="101" y="177"/>
                </a:cubicBezTo>
                <a:cubicBezTo>
                  <a:pt x="157" y="177"/>
                  <a:pt x="157" y="177"/>
                  <a:pt x="157" y="177"/>
                </a:cubicBezTo>
                <a:cubicBezTo>
                  <a:pt x="157" y="338"/>
                  <a:pt x="157" y="338"/>
                  <a:pt x="157" y="338"/>
                </a:cubicBezTo>
                <a:close/>
                <a:moveTo>
                  <a:pt x="129" y="155"/>
                </a:moveTo>
                <a:cubicBezTo>
                  <a:pt x="111" y="155"/>
                  <a:pt x="98" y="143"/>
                  <a:pt x="98" y="129"/>
                </a:cubicBezTo>
                <a:cubicBezTo>
                  <a:pt x="98" y="112"/>
                  <a:pt x="111" y="100"/>
                  <a:pt x="129" y="100"/>
                </a:cubicBezTo>
                <a:cubicBezTo>
                  <a:pt x="148" y="100"/>
                  <a:pt x="160" y="112"/>
                  <a:pt x="160" y="129"/>
                </a:cubicBezTo>
                <a:cubicBezTo>
                  <a:pt x="160" y="143"/>
                  <a:pt x="148" y="155"/>
                  <a:pt x="129" y="155"/>
                </a:cubicBezTo>
                <a:close/>
                <a:moveTo>
                  <a:pt x="347" y="338"/>
                </a:moveTo>
                <a:cubicBezTo>
                  <a:pt x="296" y="338"/>
                  <a:pt x="296" y="338"/>
                  <a:pt x="296" y="338"/>
                </a:cubicBezTo>
                <a:cubicBezTo>
                  <a:pt x="296" y="252"/>
                  <a:pt x="296" y="252"/>
                  <a:pt x="296" y="252"/>
                </a:cubicBezTo>
                <a:cubicBezTo>
                  <a:pt x="296" y="229"/>
                  <a:pt x="285" y="215"/>
                  <a:pt x="268" y="215"/>
                </a:cubicBezTo>
                <a:cubicBezTo>
                  <a:pt x="251" y="215"/>
                  <a:pt x="243" y="223"/>
                  <a:pt x="240" y="235"/>
                </a:cubicBezTo>
                <a:cubicBezTo>
                  <a:pt x="237" y="238"/>
                  <a:pt x="237" y="241"/>
                  <a:pt x="237" y="249"/>
                </a:cubicBezTo>
                <a:cubicBezTo>
                  <a:pt x="237" y="338"/>
                  <a:pt x="237" y="338"/>
                  <a:pt x="237" y="338"/>
                </a:cubicBezTo>
                <a:cubicBezTo>
                  <a:pt x="185" y="338"/>
                  <a:pt x="185" y="338"/>
                  <a:pt x="185" y="338"/>
                </a:cubicBezTo>
                <a:cubicBezTo>
                  <a:pt x="185" y="338"/>
                  <a:pt x="185" y="192"/>
                  <a:pt x="185" y="177"/>
                </a:cubicBezTo>
                <a:cubicBezTo>
                  <a:pt x="237" y="177"/>
                  <a:pt x="237" y="177"/>
                  <a:pt x="237" y="177"/>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solidFill>
            <a:schemeClr val="bg1"/>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 name="Freeform 51">
            <a:hlinkClick r:id="rId4"/>
            <a:extLst>
              <a:ext uri="{FF2B5EF4-FFF2-40B4-BE49-F238E27FC236}">
                <a16:creationId xmlns:a16="http://schemas.microsoft.com/office/drawing/2014/main" id="{9AB9022B-C130-1E87-9E32-4FF92A3D58B7}"/>
              </a:ext>
            </a:extLst>
          </p:cNvPr>
          <p:cNvSpPr>
            <a:spLocks noEditPoints="1"/>
          </p:cNvSpPr>
          <p:nvPr/>
        </p:nvSpPr>
        <p:spPr bwMode="auto">
          <a:xfrm>
            <a:off x="11427728" y="5402020"/>
            <a:ext cx="224338" cy="225207"/>
          </a:xfrm>
          <a:custGeom>
            <a:avLst/>
            <a:gdLst>
              <a:gd name="T0" fmla="*/ 377 w 437"/>
              <a:gd name="T1" fmla="*/ 0 h 438"/>
              <a:gd name="T2" fmla="*/ 60 w 437"/>
              <a:gd name="T3" fmla="*/ 0 h 438"/>
              <a:gd name="T4" fmla="*/ 0 w 437"/>
              <a:gd name="T5" fmla="*/ 61 h 438"/>
              <a:gd name="T6" fmla="*/ 0 w 437"/>
              <a:gd name="T7" fmla="*/ 377 h 438"/>
              <a:gd name="T8" fmla="*/ 60 w 437"/>
              <a:gd name="T9" fmla="*/ 438 h 438"/>
              <a:gd name="T10" fmla="*/ 377 w 437"/>
              <a:gd name="T11" fmla="*/ 438 h 438"/>
              <a:gd name="T12" fmla="*/ 437 w 437"/>
              <a:gd name="T13" fmla="*/ 377 h 438"/>
              <a:gd name="T14" fmla="*/ 437 w 437"/>
              <a:gd name="T15" fmla="*/ 61 h 438"/>
              <a:gd name="T16" fmla="*/ 377 w 437"/>
              <a:gd name="T17" fmla="*/ 0 h 438"/>
              <a:gd name="T18" fmla="*/ 334 w 437"/>
              <a:gd name="T19" fmla="*/ 162 h 438"/>
              <a:gd name="T20" fmla="*/ 334 w 437"/>
              <a:gd name="T21" fmla="*/ 171 h 438"/>
              <a:gd name="T22" fmla="*/ 171 w 437"/>
              <a:gd name="T23" fmla="*/ 333 h 438"/>
              <a:gd name="T24" fmla="*/ 84 w 437"/>
              <a:gd name="T25" fmla="*/ 308 h 438"/>
              <a:gd name="T26" fmla="*/ 97 w 437"/>
              <a:gd name="T27" fmla="*/ 309 h 438"/>
              <a:gd name="T28" fmla="*/ 168 w 437"/>
              <a:gd name="T29" fmla="*/ 284 h 438"/>
              <a:gd name="T30" fmla="*/ 114 w 437"/>
              <a:gd name="T31" fmla="*/ 244 h 438"/>
              <a:gd name="T32" fmla="*/ 126 w 437"/>
              <a:gd name="T33" fmla="*/ 246 h 438"/>
              <a:gd name="T34" fmla="*/ 141 w 437"/>
              <a:gd name="T35" fmla="*/ 243 h 438"/>
              <a:gd name="T36" fmla="*/ 94 w 437"/>
              <a:gd name="T37" fmla="*/ 186 h 438"/>
              <a:gd name="T38" fmla="*/ 120 w 437"/>
              <a:gd name="T39" fmla="*/ 193 h 438"/>
              <a:gd name="T40" fmla="*/ 96 w 437"/>
              <a:gd name="T41" fmla="*/ 145 h 438"/>
              <a:gd name="T42" fmla="*/ 102 w 437"/>
              <a:gd name="T43" fmla="*/ 117 h 438"/>
              <a:gd name="T44" fmla="*/ 222 w 437"/>
              <a:gd name="T45" fmla="*/ 177 h 438"/>
              <a:gd name="T46" fmla="*/ 219 w 437"/>
              <a:gd name="T47" fmla="*/ 163 h 438"/>
              <a:gd name="T48" fmla="*/ 277 w 437"/>
              <a:gd name="T49" fmla="*/ 105 h 438"/>
              <a:gd name="T50" fmla="*/ 319 w 437"/>
              <a:gd name="T51" fmla="*/ 124 h 438"/>
              <a:gd name="T52" fmla="*/ 355 w 437"/>
              <a:gd name="T53" fmla="*/ 111 h 438"/>
              <a:gd name="T54" fmla="*/ 330 w 437"/>
              <a:gd name="T55" fmla="*/ 141 h 438"/>
              <a:gd name="T56" fmla="*/ 363 w 437"/>
              <a:gd name="T57" fmla="*/ 132 h 438"/>
              <a:gd name="T58" fmla="*/ 334 w 437"/>
              <a:gd name="T59"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7" h="438">
                <a:moveTo>
                  <a:pt x="377" y="0"/>
                </a:moveTo>
                <a:cubicBezTo>
                  <a:pt x="60" y="0"/>
                  <a:pt x="60" y="0"/>
                  <a:pt x="60" y="0"/>
                </a:cubicBezTo>
                <a:cubicBezTo>
                  <a:pt x="27" y="0"/>
                  <a:pt x="0" y="27"/>
                  <a:pt x="0" y="61"/>
                </a:cubicBezTo>
                <a:cubicBezTo>
                  <a:pt x="0" y="377"/>
                  <a:pt x="0" y="377"/>
                  <a:pt x="0" y="377"/>
                </a:cubicBezTo>
                <a:cubicBezTo>
                  <a:pt x="0" y="410"/>
                  <a:pt x="27" y="438"/>
                  <a:pt x="60" y="438"/>
                </a:cubicBezTo>
                <a:cubicBezTo>
                  <a:pt x="377" y="438"/>
                  <a:pt x="377" y="438"/>
                  <a:pt x="377" y="438"/>
                </a:cubicBezTo>
                <a:cubicBezTo>
                  <a:pt x="410" y="438"/>
                  <a:pt x="437" y="410"/>
                  <a:pt x="437" y="377"/>
                </a:cubicBezTo>
                <a:cubicBezTo>
                  <a:pt x="437" y="61"/>
                  <a:pt x="437" y="61"/>
                  <a:pt x="437" y="61"/>
                </a:cubicBezTo>
                <a:cubicBezTo>
                  <a:pt x="437" y="27"/>
                  <a:pt x="410" y="0"/>
                  <a:pt x="377"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4"/>
                </a:cubicBezTo>
                <a:cubicBezTo>
                  <a:pt x="118" y="244"/>
                  <a:pt x="121" y="246"/>
                  <a:pt x="126" y="246"/>
                </a:cubicBezTo>
                <a:cubicBezTo>
                  <a:pt x="130" y="246"/>
                  <a:pt x="135" y="244"/>
                  <a:pt x="141" y="243"/>
                </a:cubicBezTo>
                <a:cubicBezTo>
                  <a:pt x="114" y="237"/>
                  <a:pt x="94" y="214"/>
                  <a:pt x="94" y="186"/>
                </a:cubicBezTo>
                <a:cubicBezTo>
                  <a:pt x="102" y="190"/>
                  <a:pt x="111" y="192"/>
                  <a:pt x="120" y="193"/>
                </a:cubicBezTo>
                <a:cubicBezTo>
                  <a:pt x="105" y="183"/>
                  <a:pt x="96" y="165"/>
                  <a:pt x="96" y="145"/>
                </a:cubicBezTo>
                <a:cubicBezTo>
                  <a:pt x="96" y="135"/>
                  <a:pt x="97" y="124"/>
                  <a:pt x="102" y="117"/>
                </a:cubicBezTo>
                <a:cubicBezTo>
                  <a:pt x="132" y="151"/>
                  <a:pt x="174" y="174"/>
                  <a:pt x="222" y="177"/>
                </a:cubicBezTo>
                <a:cubicBezTo>
                  <a:pt x="220" y="172"/>
                  <a:pt x="219" y="168"/>
                  <a:pt x="219" y="163"/>
                </a:cubicBezTo>
                <a:cubicBezTo>
                  <a:pt x="219" y="132"/>
                  <a:pt x="246" y="105"/>
                  <a:pt x="277" y="105"/>
                </a:cubicBezTo>
                <a:cubicBezTo>
                  <a:pt x="294" y="105"/>
                  <a:pt x="309" y="112"/>
                  <a:pt x="319" y="124"/>
                </a:cubicBezTo>
                <a:cubicBezTo>
                  <a:pt x="333" y="121"/>
                  <a:pt x="345" y="117"/>
                  <a:pt x="355" y="111"/>
                </a:cubicBezTo>
                <a:cubicBezTo>
                  <a:pt x="351" y="123"/>
                  <a:pt x="342" y="135"/>
                  <a:pt x="330" y="141"/>
                </a:cubicBezTo>
                <a:cubicBezTo>
                  <a:pt x="342" y="141"/>
                  <a:pt x="354" y="138"/>
                  <a:pt x="363" y="132"/>
                </a:cubicBezTo>
                <a:cubicBezTo>
                  <a:pt x="355" y="144"/>
                  <a:pt x="346" y="154"/>
                  <a:pt x="334" y="162"/>
                </a:cubicBezTo>
                <a:close/>
              </a:path>
            </a:pathLst>
          </a:custGeom>
          <a:solidFill>
            <a:schemeClr val="bg1"/>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solidFill>
                <a:schemeClr val="bg1"/>
              </a:solidFill>
            </a:endParaRPr>
          </a:p>
        </p:txBody>
      </p:sp>
      <p:grpSp>
        <p:nvGrpSpPr>
          <p:cNvPr id="23" name="Gruppo 22">
            <a:extLst>
              <a:ext uri="{FF2B5EF4-FFF2-40B4-BE49-F238E27FC236}">
                <a16:creationId xmlns:a16="http://schemas.microsoft.com/office/drawing/2014/main" id="{EBC19F7D-83BD-57DF-7164-C7A94D463E4A}"/>
              </a:ext>
            </a:extLst>
          </p:cNvPr>
          <p:cNvGrpSpPr/>
          <p:nvPr userDrawn="1"/>
        </p:nvGrpSpPr>
        <p:grpSpPr>
          <a:xfrm>
            <a:off x="7243482" y="4225091"/>
            <a:ext cx="4437633" cy="346249"/>
            <a:chOff x="7243482" y="4432609"/>
            <a:chExt cx="4437633" cy="346249"/>
          </a:xfrm>
        </p:grpSpPr>
        <p:sp>
          <p:nvSpPr>
            <p:cNvPr id="12" name="TextBox 11">
              <a:extLst>
                <a:ext uri="{FF2B5EF4-FFF2-40B4-BE49-F238E27FC236}">
                  <a16:creationId xmlns:a16="http://schemas.microsoft.com/office/drawing/2014/main" id="{F39629E3-2257-2CB4-8547-2FD90EE1D119}"/>
                </a:ext>
              </a:extLst>
            </p:cNvPr>
            <p:cNvSpPr txBox="1">
              <a:spLocks/>
            </p:cNvSpPr>
            <p:nvPr userDrawn="1"/>
          </p:nvSpPr>
          <p:spPr>
            <a:xfrm>
              <a:off x="7243482" y="4432609"/>
              <a:ext cx="4154685" cy="346249"/>
            </a:xfrm>
            <a:prstGeom prst="rect">
              <a:avLst/>
            </a:prstGeom>
            <a:noFill/>
          </p:spPr>
          <p:txBody>
            <a:bodyPr wrap="square" rtlCol="0" anchor="ctr">
              <a:spAutoFit/>
            </a:bodyPr>
            <a:lstStyle/>
            <a:p>
              <a:pPr algn="r">
                <a:lnSpc>
                  <a:spcPct val="150000"/>
                </a:lnSpc>
              </a:pPr>
              <a:r>
                <a:rPr lang="en-US" sz="1200" b="1" dirty="0">
                  <a:solidFill>
                    <a:schemeClr val="bg1"/>
                  </a:solidFill>
                  <a:hlinkClick r:id="rId5">
                    <a:extLst>
                      <a:ext uri="{A12FA001-AC4F-418D-AE19-62706E023703}">
                        <ahyp:hlinkClr xmlns:ahyp="http://schemas.microsoft.com/office/drawing/2018/hyperlinkcolor" val="tx"/>
                      </a:ext>
                    </a:extLst>
                  </a:hlinkClick>
                </a:rPr>
                <a:t>info@agistin.eu</a:t>
              </a:r>
              <a:r>
                <a:rPr lang="en-US" sz="1200" b="1" dirty="0">
                  <a:solidFill>
                    <a:schemeClr val="bg1"/>
                  </a:solidFill>
                </a:rPr>
                <a:t> </a:t>
              </a:r>
            </a:p>
          </p:txBody>
        </p:sp>
        <p:grpSp>
          <p:nvGrpSpPr>
            <p:cNvPr id="14" name="Group 42">
              <a:extLst>
                <a:ext uri="{FF2B5EF4-FFF2-40B4-BE49-F238E27FC236}">
                  <a16:creationId xmlns:a16="http://schemas.microsoft.com/office/drawing/2014/main" id="{5FA41AF3-C269-A2B0-58A2-B1581CF8D965}"/>
                </a:ext>
              </a:extLst>
            </p:cNvPr>
            <p:cNvGrpSpPr>
              <a:grpSpLocks/>
            </p:cNvGrpSpPr>
            <p:nvPr userDrawn="1"/>
          </p:nvGrpSpPr>
          <p:grpSpPr>
            <a:xfrm>
              <a:off x="11403235" y="4500869"/>
              <a:ext cx="277880" cy="218332"/>
              <a:chOff x="3657600" y="1512760"/>
              <a:chExt cx="4873247" cy="3828945"/>
            </a:xfrm>
            <a:solidFill>
              <a:schemeClr val="bg1"/>
            </a:solidFill>
          </p:grpSpPr>
          <p:sp>
            <p:nvSpPr>
              <p:cNvPr id="15" name="Freeform: Shape 40">
                <a:hlinkClick r:id="rId5"/>
                <a:extLst>
                  <a:ext uri="{FF2B5EF4-FFF2-40B4-BE49-F238E27FC236}">
                    <a16:creationId xmlns:a16="http://schemas.microsoft.com/office/drawing/2014/main" id="{498D687D-E58A-62C3-B6D8-2059DBA735BA}"/>
                  </a:ext>
                </a:extLst>
              </p:cNvPr>
              <p:cNvSpPr>
                <a:spLocks/>
              </p:cNvSpPr>
              <p:nvPr/>
            </p:nvSpPr>
            <p:spPr>
              <a:xfrm>
                <a:off x="3657600" y="1512760"/>
                <a:ext cx="4873237" cy="2436504"/>
              </a:xfrm>
              <a:custGeom>
                <a:avLst/>
                <a:gdLst>
                  <a:gd name="connsiteX0" fmla="*/ 467735 w 4873237"/>
                  <a:gd name="connsiteY0" fmla="*/ 1180233 h 2436504"/>
                  <a:gd name="connsiteX1" fmla="*/ 1025214 w 4873237"/>
                  <a:gd name="connsiteY1" fmla="*/ 1567758 h 2436504"/>
                  <a:gd name="connsiteX2" fmla="*/ 1737712 w 4873237"/>
                  <a:gd name="connsiteY2" fmla="*/ 2064001 h 2436504"/>
                  <a:gd name="connsiteX3" fmla="*/ 1853260 w 4873237"/>
                  <a:gd name="connsiteY3" fmla="*/ 2146964 h 2436504"/>
                  <a:gd name="connsiteX4" fmla="*/ 2000098 w 4873237"/>
                  <a:gd name="connsiteY4" fmla="*/ 2250329 h 2436504"/>
                  <a:gd name="connsiteX5" fmla="*/ 2141534 w 4873237"/>
                  <a:gd name="connsiteY5" fmla="*/ 2338692 h 2436504"/>
                  <a:gd name="connsiteX6" fmla="*/ 2297916 w 4873237"/>
                  <a:gd name="connsiteY6" fmla="*/ 2412035 h 2436504"/>
                  <a:gd name="connsiteX7" fmla="*/ 2433885 w 4873237"/>
                  <a:gd name="connsiteY7" fmla="*/ 2436505 h 2436504"/>
                  <a:gd name="connsiteX8" fmla="*/ 2436619 w 4873237"/>
                  <a:gd name="connsiteY8" fmla="*/ 2436505 h 2436504"/>
                  <a:gd name="connsiteX9" fmla="*/ 2439362 w 4873237"/>
                  <a:gd name="connsiteY9" fmla="*/ 2436505 h 2436504"/>
                  <a:gd name="connsiteX10" fmla="*/ 2575350 w 4873237"/>
                  <a:gd name="connsiteY10" fmla="*/ 2412035 h 2436504"/>
                  <a:gd name="connsiteX11" fmla="*/ 2731713 w 4873237"/>
                  <a:gd name="connsiteY11" fmla="*/ 2338692 h 2436504"/>
                  <a:gd name="connsiteX12" fmla="*/ 2873112 w 4873237"/>
                  <a:gd name="connsiteY12" fmla="*/ 2250329 h 2436504"/>
                  <a:gd name="connsiteX13" fmla="*/ 3019959 w 4873237"/>
                  <a:gd name="connsiteY13" fmla="*/ 2146964 h 2436504"/>
                  <a:gd name="connsiteX14" fmla="*/ 3135544 w 4873237"/>
                  <a:gd name="connsiteY14" fmla="*/ 2064001 h 2436504"/>
                  <a:gd name="connsiteX15" fmla="*/ 4408227 w 4873237"/>
                  <a:gd name="connsiteY15" fmla="*/ 1180176 h 2436504"/>
                  <a:gd name="connsiteX16" fmla="*/ 4739955 w 4873237"/>
                  <a:gd name="connsiteY16" fmla="*/ 845696 h 2436504"/>
                  <a:gd name="connsiteX17" fmla="*/ 4873238 w 4873237"/>
                  <a:gd name="connsiteY17" fmla="*/ 435121 h 2436504"/>
                  <a:gd name="connsiteX18" fmla="*/ 4744031 w 4873237"/>
                  <a:gd name="connsiteY18" fmla="*/ 127806 h 2436504"/>
                  <a:gd name="connsiteX19" fmla="*/ 4438117 w 4873237"/>
                  <a:gd name="connsiteY19" fmla="*/ 0 h 2436504"/>
                  <a:gd name="connsiteX20" fmla="*/ 435092 w 4873237"/>
                  <a:gd name="connsiteY20" fmla="*/ 0 h 2436504"/>
                  <a:gd name="connsiteX21" fmla="*/ 112843 w 4873237"/>
                  <a:gd name="connsiteY21" fmla="*/ 141389 h 2436504"/>
                  <a:gd name="connsiteX22" fmla="*/ 0 w 4873237"/>
                  <a:gd name="connsiteY22" fmla="*/ 494909 h 2436504"/>
                  <a:gd name="connsiteX23" fmla="*/ 149571 w 4873237"/>
                  <a:gd name="connsiteY23" fmla="*/ 866137 h 2436504"/>
                  <a:gd name="connsiteX24" fmla="*/ 467735 w 4873237"/>
                  <a:gd name="connsiteY24" fmla="*/ 1180233 h 243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73237" h="2436504">
                    <a:moveTo>
                      <a:pt x="467735" y="1180233"/>
                    </a:moveTo>
                    <a:cubicBezTo>
                      <a:pt x="529380" y="1223734"/>
                      <a:pt x="715204" y="1352931"/>
                      <a:pt x="1025214" y="1567758"/>
                    </a:cubicBezTo>
                    <a:cubicBezTo>
                      <a:pt x="1335234" y="1782585"/>
                      <a:pt x="1572730" y="1947996"/>
                      <a:pt x="1737712" y="2064001"/>
                    </a:cubicBezTo>
                    <a:cubicBezTo>
                      <a:pt x="1755839" y="2076717"/>
                      <a:pt x="1794348" y="2104358"/>
                      <a:pt x="1853260" y="2146964"/>
                    </a:cubicBezTo>
                    <a:cubicBezTo>
                      <a:pt x="1912182" y="2189598"/>
                      <a:pt x="1961140" y="2224050"/>
                      <a:pt x="2000098" y="2250329"/>
                    </a:cubicBezTo>
                    <a:cubicBezTo>
                      <a:pt x="2039083" y="2276599"/>
                      <a:pt x="2086213" y="2306069"/>
                      <a:pt x="2141534" y="2338692"/>
                    </a:cubicBezTo>
                    <a:cubicBezTo>
                      <a:pt x="2196837" y="2371287"/>
                      <a:pt x="2248967" y="2395804"/>
                      <a:pt x="2297916" y="2412035"/>
                    </a:cubicBezTo>
                    <a:cubicBezTo>
                      <a:pt x="2346874" y="2428399"/>
                      <a:pt x="2392194" y="2436505"/>
                      <a:pt x="2433885" y="2436505"/>
                    </a:cubicBezTo>
                    <a:lnTo>
                      <a:pt x="2436619" y="2436505"/>
                    </a:lnTo>
                    <a:lnTo>
                      <a:pt x="2439362" y="2436505"/>
                    </a:lnTo>
                    <a:cubicBezTo>
                      <a:pt x="2481053" y="2436505"/>
                      <a:pt x="2526392" y="2428389"/>
                      <a:pt x="2575350" y="2412035"/>
                    </a:cubicBezTo>
                    <a:cubicBezTo>
                      <a:pt x="2624281" y="2395804"/>
                      <a:pt x="2676459" y="2371258"/>
                      <a:pt x="2731713" y="2338692"/>
                    </a:cubicBezTo>
                    <a:cubicBezTo>
                      <a:pt x="2786996" y="2306031"/>
                      <a:pt x="2834126" y="2276589"/>
                      <a:pt x="2873112" y="2250329"/>
                    </a:cubicBezTo>
                    <a:cubicBezTo>
                      <a:pt x="2912097" y="2224050"/>
                      <a:pt x="2961018" y="2189598"/>
                      <a:pt x="3019959" y="2146964"/>
                    </a:cubicBezTo>
                    <a:cubicBezTo>
                      <a:pt x="3078861" y="2104320"/>
                      <a:pt x="3117418" y="2076717"/>
                      <a:pt x="3135544" y="2064001"/>
                    </a:cubicBezTo>
                    <a:cubicBezTo>
                      <a:pt x="3302308" y="1947996"/>
                      <a:pt x="3726580" y="1653378"/>
                      <a:pt x="4408227" y="1180176"/>
                    </a:cubicBezTo>
                    <a:cubicBezTo>
                      <a:pt x="4540568" y="1087755"/>
                      <a:pt x="4651134" y="976236"/>
                      <a:pt x="4739955" y="845696"/>
                    </a:cubicBezTo>
                    <a:cubicBezTo>
                      <a:pt x="4828842" y="715213"/>
                      <a:pt x="4873238" y="578329"/>
                      <a:pt x="4873238" y="435121"/>
                    </a:cubicBezTo>
                    <a:cubicBezTo>
                      <a:pt x="4873238" y="315449"/>
                      <a:pt x="4830156" y="213008"/>
                      <a:pt x="4744031" y="127806"/>
                    </a:cubicBezTo>
                    <a:cubicBezTo>
                      <a:pt x="4657916" y="42586"/>
                      <a:pt x="4555922" y="0"/>
                      <a:pt x="4438117" y="0"/>
                    </a:cubicBezTo>
                    <a:lnTo>
                      <a:pt x="435092" y="0"/>
                    </a:lnTo>
                    <a:cubicBezTo>
                      <a:pt x="295504" y="0"/>
                      <a:pt x="188081" y="47130"/>
                      <a:pt x="112843" y="141389"/>
                    </a:cubicBezTo>
                    <a:cubicBezTo>
                      <a:pt x="37614" y="235668"/>
                      <a:pt x="0" y="353511"/>
                      <a:pt x="0" y="494909"/>
                    </a:cubicBezTo>
                    <a:cubicBezTo>
                      <a:pt x="0" y="609124"/>
                      <a:pt x="49873" y="732892"/>
                      <a:pt x="149571" y="866137"/>
                    </a:cubicBezTo>
                    <a:cubicBezTo>
                      <a:pt x="249260" y="999392"/>
                      <a:pt x="355349" y="1104100"/>
                      <a:pt x="467735" y="1180233"/>
                    </a:cubicBezTo>
                    <a:close/>
                  </a:path>
                </a:pathLst>
              </a:custGeom>
              <a:grpFill/>
              <a:ln w="9525" cap="flat">
                <a:noFill/>
                <a:prstDash val="solid"/>
                <a:miter/>
              </a:ln>
            </p:spPr>
            <p:txBody>
              <a:bodyPr rtlCol="0" anchor="ctr"/>
              <a:lstStyle/>
              <a:p>
                <a:endParaRPr lang="en-US"/>
              </a:p>
            </p:txBody>
          </p:sp>
          <p:sp>
            <p:nvSpPr>
              <p:cNvPr id="16" name="Freeform: Shape 41">
                <a:extLst>
                  <a:ext uri="{FF2B5EF4-FFF2-40B4-BE49-F238E27FC236}">
                    <a16:creationId xmlns:a16="http://schemas.microsoft.com/office/drawing/2014/main" id="{EFB6B8C1-EAA6-5604-422B-3408920B8833}"/>
                  </a:ext>
                </a:extLst>
              </p:cNvPr>
              <p:cNvSpPr>
                <a:spLocks/>
              </p:cNvSpPr>
              <p:nvPr/>
            </p:nvSpPr>
            <p:spPr>
              <a:xfrm>
                <a:off x="3657600" y="2747362"/>
                <a:ext cx="4873247" cy="2594343"/>
              </a:xfrm>
              <a:custGeom>
                <a:avLst/>
                <a:gdLst>
                  <a:gd name="connsiteX0" fmla="*/ 4601261 w 4873247"/>
                  <a:gd name="connsiteY0" fmla="*/ 236582 h 2594343"/>
                  <a:gd name="connsiteX1" fmla="*/ 3247025 w 4873247"/>
                  <a:gd name="connsiteY1" fmla="*/ 1174804 h 2594343"/>
                  <a:gd name="connsiteX2" fmla="*/ 2995479 w 4873247"/>
                  <a:gd name="connsiteY2" fmla="*/ 1352912 h 2594343"/>
                  <a:gd name="connsiteX3" fmla="*/ 2738495 w 4873247"/>
                  <a:gd name="connsiteY3" fmla="*/ 1483424 h 2594343"/>
                  <a:gd name="connsiteX4" fmla="*/ 2439400 w 4873247"/>
                  <a:gd name="connsiteY4" fmla="*/ 1550051 h 2594343"/>
                  <a:gd name="connsiteX5" fmla="*/ 2436628 w 4873247"/>
                  <a:gd name="connsiteY5" fmla="*/ 1550051 h 2594343"/>
                  <a:gd name="connsiteX6" fmla="*/ 2433895 w 4873247"/>
                  <a:gd name="connsiteY6" fmla="*/ 1550051 h 2594343"/>
                  <a:gd name="connsiteX7" fmla="*/ 2134762 w 4873247"/>
                  <a:gd name="connsiteY7" fmla="*/ 1483424 h 2594343"/>
                  <a:gd name="connsiteX8" fmla="*/ 1877778 w 4873247"/>
                  <a:gd name="connsiteY8" fmla="*/ 1352912 h 2594343"/>
                  <a:gd name="connsiteX9" fmla="*/ 1626251 w 4873247"/>
                  <a:gd name="connsiteY9" fmla="*/ 1174804 h 2594343"/>
                  <a:gd name="connsiteX10" fmla="*/ 274691 w 4873247"/>
                  <a:gd name="connsiteY10" fmla="*/ 236582 h 2594343"/>
                  <a:gd name="connsiteX11" fmla="*/ 0 w 4873247"/>
                  <a:gd name="connsiteY11" fmla="*/ 0 h 2594343"/>
                  <a:gd name="connsiteX12" fmla="*/ 0 w 4873247"/>
                  <a:gd name="connsiteY12" fmla="*/ 2159175 h 2594343"/>
                  <a:gd name="connsiteX13" fmla="*/ 127806 w 4873247"/>
                  <a:gd name="connsiteY13" fmla="*/ 2466499 h 2594343"/>
                  <a:gd name="connsiteX14" fmla="*/ 435121 w 4873247"/>
                  <a:gd name="connsiteY14" fmla="*/ 2594343 h 2594343"/>
                  <a:gd name="connsiteX15" fmla="*/ 4438155 w 4873247"/>
                  <a:gd name="connsiteY15" fmla="*/ 2594343 h 2594343"/>
                  <a:gd name="connsiteX16" fmla="*/ 4745441 w 4873247"/>
                  <a:gd name="connsiteY16" fmla="*/ 2466499 h 2594343"/>
                  <a:gd name="connsiteX17" fmla="*/ 4873248 w 4873247"/>
                  <a:gd name="connsiteY17" fmla="*/ 2159175 h 2594343"/>
                  <a:gd name="connsiteX18" fmla="*/ 4873248 w 4873247"/>
                  <a:gd name="connsiteY18" fmla="*/ 0 h 2594343"/>
                  <a:gd name="connsiteX19" fmla="*/ 4601261 w 4873247"/>
                  <a:gd name="connsiteY19" fmla="*/ 236582 h 259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73247" h="2594343">
                    <a:moveTo>
                      <a:pt x="4601261" y="236582"/>
                    </a:moveTo>
                    <a:cubicBezTo>
                      <a:pt x="4006672" y="639023"/>
                      <a:pt x="3555187" y="951786"/>
                      <a:pt x="3247025" y="1174804"/>
                    </a:cubicBezTo>
                    <a:cubicBezTo>
                      <a:pt x="3143688" y="1250918"/>
                      <a:pt x="3059859" y="1310335"/>
                      <a:pt x="2995479" y="1352912"/>
                    </a:cubicBezTo>
                    <a:cubicBezTo>
                      <a:pt x="2931100" y="1395517"/>
                      <a:pt x="2845480" y="1439027"/>
                      <a:pt x="2738495" y="1483424"/>
                    </a:cubicBezTo>
                    <a:cubicBezTo>
                      <a:pt x="2631548" y="1527886"/>
                      <a:pt x="2531878" y="1550051"/>
                      <a:pt x="2439400" y="1550051"/>
                    </a:cubicBezTo>
                    <a:lnTo>
                      <a:pt x="2436628" y="1550051"/>
                    </a:lnTo>
                    <a:lnTo>
                      <a:pt x="2433895" y="1550051"/>
                    </a:lnTo>
                    <a:cubicBezTo>
                      <a:pt x="2341436" y="1550051"/>
                      <a:pt x="2241709" y="1527886"/>
                      <a:pt x="2134762" y="1483424"/>
                    </a:cubicBezTo>
                    <a:cubicBezTo>
                      <a:pt x="2027815" y="1439027"/>
                      <a:pt x="1942138" y="1395517"/>
                      <a:pt x="1877778" y="1352912"/>
                    </a:cubicBezTo>
                    <a:cubicBezTo>
                      <a:pt x="1813436" y="1310335"/>
                      <a:pt x="1729578" y="1250918"/>
                      <a:pt x="1626251" y="1174804"/>
                    </a:cubicBezTo>
                    <a:cubicBezTo>
                      <a:pt x="1381487" y="995334"/>
                      <a:pt x="930974" y="682552"/>
                      <a:pt x="274691" y="236582"/>
                    </a:cubicBezTo>
                    <a:cubicBezTo>
                      <a:pt x="171326" y="167735"/>
                      <a:pt x="79772" y="88821"/>
                      <a:pt x="0" y="0"/>
                    </a:cubicBezTo>
                    <a:lnTo>
                      <a:pt x="0" y="2159175"/>
                    </a:lnTo>
                    <a:cubicBezTo>
                      <a:pt x="0" y="2278904"/>
                      <a:pt x="42586" y="2381288"/>
                      <a:pt x="127806" y="2466499"/>
                    </a:cubicBezTo>
                    <a:cubicBezTo>
                      <a:pt x="213008" y="2551738"/>
                      <a:pt x="315458" y="2594343"/>
                      <a:pt x="435121" y="2594343"/>
                    </a:cubicBezTo>
                    <a:lnTo>
                      <a:pt x="4438155" y="2594343"/>
                    </a:lnTo>
                    <a:cubicBezTo>
                      <a:pt x="4557789" y="2594343"/>
                      <a:pt x="4660230" y="2551738"/>
                      <a:pt x="4745441" y="2466499"/>
                    </a:cubicBezTo>
                    <a:cubicBezTo>
                      <a:pt x="4830680" y="2381260"/>
                      <a:pt x="4873248" y="2278913"/>
                      <a:pt x="4873248" y="2159175"/>
                    </a:cubicBezTo>
                    <a:lnTo>
                      <a:pt x="4873248" y="0"/>
                    </a:lnTo>
                    <a:cubicBezTo>
                      <a:pt x="4795276" y="86982"/>
                      <a:pt x="4704655" y="165897"/>
                      <a:pt x="4601261" y="236582"/>
                    </a:cubicBezTo>
                    <a:close/>
                  </a:path>
                </a:pathLst>
              </a:custGeom>
              <a:grpFill/>
              <a:ln w="9525" cap="flat">
                <a:noFill/>
                <a:prstDash val="solid"/>
                <a:miter/>
              </a:ln>
            </p:spPr>
            <p:txBody>
              <a:bodyPr rtlCol="0" anchor="ctr"/>
              <a:lstStyle/>
              <a:p>
                <a:endParaRPr lang="en-US"/>
              </a:p>
            </p:txBody>
          </p:sp>
        </p:grpSp>
      </p:grpSp>
      <p:grpSp>
        <p:nvGrpSpPr>
          <p:cNvPr id="24" name="Gruppo 23">
            <a:extLst>
              <a:ext uri="{FF2B5EF4-FFF2-40B4-BE49-F238E27FC236}">
                <a16:creationId xmlns:a16="http://schemas.microsoft.com/office/drawing/2014/main" id="{BE8E4C97-390C-3787-92E0-6A82860AD27D}"/>
              </a:ext>
            </a:extLst>
          </p:cNvPr>
          <p:cNvGrpSpPr/>
          <p:nvPr userDrawn="1"/>
        </p:nvGrpSpPr>
        <p:grpSpPr>
          <a:xfrm>
            <a:off x="7243482" y="4541989"/>
            <a:ext cx="4460496" cy="346249"/>
            <a:chOff x="7243482" y="4749507"/>
            <a:chExt cx="4460496" cy="346249"/>
          </a:xfrm>
        </p:grpSpPr>
        <p:sp>
          <p:nvSpPr>
            <p:cNvPr id="13" name="Freeform 57">
              <a:hlinkClick r:id="rId6"/>
              <a:extLst>
                <a:ext uri="{FF2B5EF4-FFF2-40B4-BE49-F238E27FC236}">
                  <a16:creationId xmlns:a16="http://schemas.microsoft.com/office/drawing/2014/main" id="{D98BD238-926F-BEC2-B132-94CF62B89B26}"/>
                </a:ext>
              </a:extLst>
            </p:cNvPr>
            <p:cNvSpPr>
              <a:spLocks noEditPoints="1"/>
            </p:cNvSpPr>
            <p:nvPr userDrawn="1"/>
          </p:nvSpPr>
          <p:spPr bwMode="auto">
            <a:xfrm>
              <a:off x="11427731" y="4813504"/>
              <a:ext cx="276247" cy="218332"/>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ctr" anchorCtr="0" compatLnSpc="1">
              <a:prstTxWarp prst="textNoShape">
                <a:avLst/>
              </a:prstTxWarp>
            </a:bodyPr>
            <a:lstStyle/>
            <a:p>
              <a:endParaRPr lang="en-US"/>
            </a:p>
          </p:txBody>
        </p:sp>
        <p:sp>
          <p:nvSpPr>
            <p:cNvPr id="19" name="TextBox 11">
              <a:extLst>
                <a:ext uri="{FF2B5EF4-FFF2-40B4-BE49-F238E27FC236}">
                  <a16:creationId xmlns:a16="http://schemas.microsoft.com/office/drawing/2014/main" id="{E55DC051-3841-F2F8-F323-ECF772D81CA9}"/>
                </a:ext>
              </a:extLst>
            </p:cNvPr>
            <p:cNvSpPr txBox="1"/>
            <p:nvPr userDrawn="1"/>
          </p:nvSpPr>
          <p:spPr>
            <a:xfrm>
              <a:off x="7243482" y="4749507"/>
              <a:ext cx="4154685" cy="346249"/>
            </a:xfrm>
            <a:prstGeom prst="rect">
              <a:avLst/>
            </a:prstGeom>
            <a:noFill/>
          </p:spPr>
          <p:txBody>
            <a:bodyPr wrap="square" rtlCol="0" anchor="ctr">
              <a:spAutoFit/>
            </a:bodyPr>
            <a:lstStyle/>
            <a:p>
              <a:pPr algn="r">
                <a:lnSpc>
                  <a:spcPct val="150000"/>
                </a:lnSpc>
              </a:pPr>
              <a:r>
                <a:rPr lang="en-US" sz="1200" b="1" dirty="0">
                  <a:solidFill>
                    <a:schemeClr val="bg1"/>
                  </a:solidFill>
                  <a:hlinkClick r:id="rId6">
                    <a:extLst>
                      <a:ext uri="{A12FA001-AC4F-418D-AE19-62706E023703}">
                        <ahyp:hlinkClr xmlns:ahyp="http://schemas.microsoft.com/office/drawing/2018/hyperlinkcolor" val="tx"/>
                      </a:ext>
                    </a:extLst>
                  </a:hlinkClick>
                </a:rPr>
                <a:t>https://www.agistin.eu/</a:t>
              </a:r>
              <a:r>
                <a:rPr lang="en-US" sz="1200" b="1" dirty="0">
                  <a:solidFill>
                    <a:schemeClr val="bg1"/>
                  </a:solidFill>
                </a:rPr>
                <a:t> </a:t>
              </a:r>
            </a:p>
          </p:txBody>
        </p:sp>
      </p:grpSp>
      <p:sp>
        <p:nvSpPr>
          <p:cNvPr id="25" name="TextBox 11">
            <a:extLst>
              <a:ext uri="{FF2B5EF4-FFF2-40B4-BE49-F238E27FC236}">
                <a16:creationId xmlns:a16="http://schemas.microsoft.com/office/drawing/2014/main" id="{6A24502A-EE46-5B6D-49A3-7540CA9BCC40}"/>
              </a:ext>
            </a:extLst>
          </p:cNvPr>
          <p:cNvSpPr txBox="1"/>
          <p:nvPr userDrawn="1"/>
        </p:nvSpPr>
        <p:spPr>
          <a:xfrm>
            <a:off x="9923928" y="5069282"/>
            <a:ext cx="1796718" cy="346249"/>
          </a:xfrm>
          <a:prstGeom prst="rect">
            <a:avLst/>
          </a:prstGeom>
          <a:noFill/>
        </p:spPr>
        <p:txBody>
          <a:bodyPr wrap="square" rtlCol="0" anchor="ctr">
            <a:spAutoFit/>
          </a:bodyPr>
          <a:lstStyle/>
          <a:p>
            <a:pPr algn="r">
              <a:lnSpc>
                <a:spcPct val="150000"/>
              </a:lnSpc>
            </a:pPr>
            <a:r>
              <a:rPr lang="en-US" sz="1200" dirty="0">
                <a:solidFill>
                  <a:schemeClr val="bg1"/>
                </a:solidFill>
              </a:rPr>
              <a:t>Follow</a:t>
            </a:r>
          </a:p>
        </p:txBody>
      </p:sp>
      <p:pic>
        <p:nvPicPr>
          <p:cNvPr id="10" name="Elemento grafico 9">
            <a:extLst>
              <a:ext uri="{FF2B5EF4-FFF2-40B4-BE49-F238E27FC236}">
                <a16:creationId xmlns:a16="http://schemas.microsoft.com/office/drawing/2014/main" id="{231B8102-15A4-5032-8EFC-A481FE1ACE5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17365" y="6388988"/>
            <a:ext cx="379304" cy="256588"/>
          </a:xfrm>
          <a:prstGeom prst="rect">
            <a:avLst/>
          </a:prstGeom>
        </p:spPr>
      </p:pic>
      <p:sp>
        <p:nvSpPr>
          <p:cNvPr id="11" name="CasellaDiTesto 10">
            <a:extLst>
              <a:ext uri="{FF2B5EF4-FFF2-40B4-BE49-F238E27FC236}">
                <a16:creationId xmlns:a16="http://schemas.microsoft.com/office/drawing/2014/main" id="{9EA0832B-F700-A08A-15B9-B86E05945E2A}"/>
              </a:ext>
            </a:extLst>
          </p:cNvPr>
          <p:cNvSpPr txBox="1"/>
          <p:nvPr userDrawn="1"/>
        </p:nvSpPr>
        <p:spPr>
          <a:xfrm>
            <a:off x="996669" y="6411869"/>
            <a:ext cx="10985947" cy="210827"/>
          </a:xfrm>
          <a:prstGeom prst="rect">
            <a:avLst/>
          </a:prstGeom>
          <a:noFill/>
        </p:spPr>
        <p:txBody>
          <a:bodyPr wrap="square">
            <a:spAutoFit/>
          </a:bodyPr>
          <a:lstStyle/>
          <a:p>
            <a:pPr>
              <a:lnSpc>
                <a:spcPct val="100000"/>
              </a:lnSpc>
              <a:spcAft>
                <a:spcPts val="800"/>
              </a:spcAft>
            </a:pPr>
            <a:r>
              <a:rPr lang="en-GB" sz="760" baseline="0" dirty="0">
                <a:effectLst/>
                <a:latin typeface="Nunito" pitchFamily="2" charset="0"/>
                <a:ea typeface="Calibri" panose="020F0502020204030204" pitchFamily="34" charset="0"/>
                <a:cs typeface="Times New Roman" panose="02020603050405020304" pitchFamily="18" charset="0"/>
              </a:rPr>
              <a:t>The Advanced Grid Interfaces for innovative </a:t>
            </a:r>
            <a:r>
              <a:rPr lang="en-GB" sz="760" baseline="0" dirty="0" err="1">
                <a:effectLst/>
                <a:latin typeface="Nunito" pitchFamily="2" charset="0"/>
                <a:ea typeface="Calibri" panose="020F0502020204030204" pitchFamily="34" charset="0"/>
                <a:cs typeface="Times New Roman" panose="02020603050405020304" pitchFamily="18" charset="0"/>
              </a:rPr>
              <a:t>STorage</a:t>
            </a:r>
            <a:r>
              <a:rPr lang="en-GB" sz="760" baseline="0" dirty="0">
                <a:effectLst/>
                <a:latin typeface="Nunito" pitchFamily="2" charset="0"/>
                <a:ea typeface="Calibri" panose="020F0502020204030204" pitchFamily="34" charset="0"/>
                <a:cs typeface="Times New Roman" panose="02020603050405020304" pitchFamily="18" charset="0"/>
              </a:rPr>
              <a:t> </a:t>
            </a:r>
            <a:r>
              <a:rPr lang="en-GB" sz="760" baseline="0" dirty="0" err="1">
                <a:effectLst/>
                <a:latin typeface="Nunito" pitchFamily="2" charset="0"/>
                <a:ea typeface="Calibri" panose="020F0502020204030204" pitchFamily="34" charset="0"/>
                <a:cs typeface="Times New Roman" panose="02020603050405020304" pitchFamily="18" charset="0"/>
              </a:rPr>
              <a:t>INtegration</a:t>
            </a:r>
            <a:r>
              <a:rPr lang="en-GB" sz="760" baseline="0" dirty="0">
                <a:effectLst/>
                <a:latin typeface="Nunito" pitchFamily="2" charset="0"/>
                <a:ea typeface="Calibri" panose="020F0502020204030204" pitchFamily="34" charset="0"/>
                <a:cs typeface="Times New Roman" panose="02020603050405020304" pitchFamily="18" charset="0"/>
              </a:rPr>
              <a:t> (AGISTIN) is supported by a project that has received funding from the European’s Union Horizon Europe research and innovation programme under grant agreement N°101096197</a:t>
            </a:r>
            <a:endParaRPr lang="it-IT" sz="760" baseline="0" dirty="0">
              <a:effectLst/>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615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3D602-FA01-16D7-8799-DA9A95051E2A}"/>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54FC7B84-DE80-199C-83E4-F78F9F423E6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ABDB4A47-1993-7065-EF9E-06EF68A3116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094C8781-A083-0878-1157-F57F5588602E}"/>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6" name="Footer Placeholder 5">
            <a:extLst>
              <a:ext uri="{FF2B5EF4-FFF2-40B4-BE49-F238E27FC236}">
                <a16:creationId xmlns:a16="http://schemas.microsoft.com/office/drawing/2014/main" id="{355D95A9-3EE5-7659-C5EB-E9E61FF5F7E6}"/>
              </a:ext>
            </a:extLst>
          </p:cNvPr>
          <p:cNvSpPr>
            <a:spLocks noGrp="1"/>
          </p:cNvSpPr>
          <p:nvPr>
            <p:ph type="ftr" sz="quarter" idx="11"/>
          </p:nvPr>
        </p:nvSpPr>
        <p:spPr/>
        <p:txBody>
          <a:bodyPr/>
          <a:lstStyle/>
          <a:p>
            <a:r>
              <a:rPr lang="it-IT"/>
              <a:t>Event / Speaker Name</a:t>
            </a:r>
            <a:endParaRPr lang="it-IT" dirty="0"/>
          </a:p>
        </p:txBody>
      </p:sp>
      <p:sp>
        <p:nvSpPr>
          <p:cNvPr id="7" name="Slide Number Placeholder 6">
            <a:extLst>
              <a:ext uri="{FF2B5EF4-FFF2-40B4-BE49-F238E27FC236}">
                <a16:creationId xmlns:a16="http://schemas.microsoft.com/office/drawing/2014/main" id="{D0D6FC1D-4886-3EB9-14D0-CEEFEDC37970}"/>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522799555"/>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5508-93D2-62FA-4B1E-D7B71F874E8B}"/>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52066E9-7C57-B552-84DD-28153A5D0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16098D3-5B5C-66D6-0B95-C5DE216F9F3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4ECEDE97-DEC5-0C43-3E1E-ED091155F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889BFC6-EB6D-8729-4014-7D03A8E1D7B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A2CFEA90-C2B6-8643-AE07-20621CC067E1}"/>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8" name="Footer Placeholder 7">
            <a:extLst>
              <a:ext uri="{FF2B5EF4-FFF2-40B4-BE49-F238E27FC236}">
                <a16:creationId xmlns:a16="http://schemas.microsoft.com/office/drawing/2014/main" id="{6861A827-7EEE-3003-0381-05DF0DEA3582}"/>
              </a:ext>
            </a:extLst>
          </p:cNvPr>
          <p:cNvSpPr>
            <a:spLocks noGrp="1"/>
          </p:cNvSpPr>
          <p:nvPr>
            <p:ph type="ftr" sz="quarter" idx="11"/>
          </p:nvPr>
        </p:nvSpPr>
        <p:spPr/>
        <p:txBody>
          <a:bodyPr/>
          <a:lstStyle/>
          <a:p>
            <a:r>
              <a:rPr lang="it-IT"/>
              <a:t>Event / Speaker Name</a:t>
            </a:r>
            <a:endParaRPr lang="it-IT" dirty="0"/>
          </a:p>
        </p:txBody>
      </p:sp>
      <p:sp>
        <p:nvSpPr>
          <p:cNvPr id="9" name="Slide Number Placeholder 8">
            <a:extLst>
              <a:ext uri="{FF2B5EF4-FFF2-40B4-BE49-F238E27FC236}">
                <a16:creationId xmlns:a16="http://schemas.microsoft.com/office/drawing/2014/main" id="{E7B8E156-AF26-6B8F-DB9B-851C38386DDB}"/>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4843176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E146-3ECF-9C57-98AC-C077624B9E18}"/>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8D083B7B-E30E-3F7D-3076-A258A69AAC90}"/>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4" name="Footer Placeholder 3">
            <a:extLst>
              <a:ext uri="{FF2B5EF4-FFF2-40B4-BE49-F238E27FC236}">
                <a16:creationId xmlns:a16="http://schemas.microsoft.com/office/drawing/2014/main" id="{22586CA5-94C4-3B1B-4628-2A1DF0252E10}"/>
              </a:ext>
            </a:extLst>
          </p:cNvPr>
          <p:cNvSpPr>
            <a:spLocks noGrp="1"/>
          </p:cNvSpPr>
          <p:nvPr>
            <p:ph type="ftr" sz="quarter" idx="11"/>
          </p:nvPr>
        </p:nvSpPr>
        <p:spPr/>
        <p:txBody>
          <a:bodyPr/>
          <a:lstStyle/>
          <a:p>
            <a:r>
              <a:rPr lang="it-IT"/>
              <a:t>Event / Speaker Name</a:t>
            </a:r>
            <a:endParaRPr lang="it-IT" dirty="0"/>
          </a:p>
        </p:txBody>
      </p:sp>
      <p:sp>
        <p:nvSpPr>
          <p:cNvPr id="5" name="Slide Number Placeholder 4">
            <a:extLst>
              <a:ext uri="{FF2B5EF4-FFF2-40B4-BE49-F238E27FC236}">
                <a16:creationId xmlns:a16="http://schemas.microsoft.com/office/drawing/2014/main" id="{A3988911-8CDF-1D56-8785-115CD4632E45}"/>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5885064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C7E4C-0AF8-B2BF-79F4-374CD0981CB3}"/>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3" name="Footer Placeholder 2">
            <a:extLst>
              <a:ext uri="{FF2B5EF4-FFF2-40B4-BE49-F238E27FC236}">
                <a16:creationId xmlns:a16="http://schemas.microsoft.com/office/drawing/2014/main" id="{173C4BDE-5EFC-6AC3-FAD8-134710321D74}"/>
              </a:ext>
            </a:extLst>
          </p:cNvPr>
          <p:cNvSpPr>
            <a:spLocks noGrp="1"/>
          </p:cNvSpPr>
          <p:nvPr>
            <p:ph type="ftr" sz="quarter" idx="11"/>
          </p:nvPr>
        </p:nvSpPr>
        <p:spPr/>
        <p:txBody>
          <a:bodyPr/>
          <a:lstStyle/>
          <a:p>
            <a:r>
              <a:rPr lang="it-IT"/>
              <a:t>Event / Speaker Name</a:t>
            </a:r>
            <a:endParaRPr lang="it-IT" dirty="0"/>
          </a:p>
        </p:txBody>
      </p:sp>
      <p:sp>
        <p:nvSpPr>
          <p:cNvPr id="4" name="Slide Number Placeholder 3">
            <a:extLst>
              <a:ext uri="{FF2B5EF4-FFF2-40B4-BE49-F238E27FC236}">
                <a16:creationId xmlns:a16="http://schemas.microsoft.com/office/drawing/2014/main" id="{7B960487-76C6-C5C5-1555-1A59F7278B02}"/>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342166499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958D8-BAA0-DACA-9FCD-3C6A4602F7C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C2DB5C2D-9866-3174-E558-580F8ED17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28494FAA-1055-B34E-03E1-A6BD9C5792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80B8EC-6637-59B3-06A5-667B95AEFB7B}"/>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6" name="Footer Placeholder 5">
            <a:extLst>
              <a:ext uri="{FF2B5EF4-FFF2-40B4-BE49-F238E27FC236}">
                <a16:creationId xmlns:a16="http://schemas.microsoft.com/office/drawing/2014/main" id="{B80B7604-E43B-5E3C-D64F-107A9F8990E6}"/>
              </a:ext>
            </a:extLst>
          </p:cNvPr>
          <p:cNvSpPr>
            <a:spLocks noGrp="1"/>
          </p:cNvSpPr>
          <p:nvPr>
            <p:ph type="ftr" sz="quarter" idx="11"/>
          </p:nvPr>
        </p:nvSpPr>
        <p:spPr/>
        <p:txBody>
          <a:bodyPr/>
          <a:lstStyle/>
          <a:p>
            <a:r>
              <a:rPr lang="it-IT"/>
              <a:t>Event / Speaker Name</a:t>
            </a:r>
            <a:endParaRPr lang="it-IT" dirty="0"/>
          </a:p>
        </p:txBody>
      </p:sp>
      <p:sp>
        <p:nvSpPr>
          <p:cNvPr id="7" name="Slide Number Placeholder 6">
            <a:extLst>
              <a:ext uri="{FF2B5EF4-FFF2-40B4-BE49-F238E27FC236}">
                <a16:creationId xmlns:a16="http://schemas.microsoft.com/office/drawing/2014/main" id="{01EDDE2C-1661-2D6C-331B-C3E09C4B5E5B}"/>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427773626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3C8E-DC25-0082-A88A-E039BAC57C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1038F8DA-950D-7E73-918D-724EBEA357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D27ED5A1-47DC-7E8A-F035-056FAB7B7D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36FAEF0-4173-BF1C-D6E1-9582A0D658AB}"/>
              </a:ext>
            </a:extLst>
          </p:cNvPr>
          <p:cNvSpPr>
            <a:spLocks noGrp="1"/>
          </p:cNvSpPr>
          <p:nvPr>
            <p:ph type="dt" sz="half" idx="10"/>
          </p:nvPr>
        </p:nvSpPr>
        <p:spPr/>
        <p:txBody>
          <a:bodyPr/>
          <a:lstStyle/>
          <a:p>
            <a:fld id="{4EE76A3A-CDB8-4117-BCBF-3F171BE9185F}" type="datetime1">
              <a:rPr lang="en-GB" smtClean="0"/>
              <a:t>16/01/2025</a:t>
            </a:fld>
            <a:endParaRPr lang="it-IT" dirty="0"/>
          </a:p>
        </p:txBody>
      </p:sp>
      <p:sp>
        <p:nvSpPr>
          <p:cNvPr id="6" name="Footer Placeholder 5">
            <a:extLst>
              <a:ext uri="{FF2B5EF4-FFF2-40B4-BE49-F238E27FC236}">
                <a16:creationId xmlns:a16="http://schemas.microsoft.com/office/drawing/2014/main" id="{FC557361-F1A2-5386-3F19-D31825E5794D}"/>
              </a:ext>
            </a:extLst>
          </p:cNvPr>
          <p:cNvSpPr>
            <a:spLocks noGrp="1"/>
          </p:cNvSpPr>
          <p:nvPr>
            <p:ph type="ftr" sz="quarter" idx="11"/>
          </p:nvPr>
        </p:nvSpPr>
        <p:spPr/>
        <p:txBody>
          <a:bodyPr/>
          <a:lstStyle/>
          <a:p>
            <a:r>
              <a:rPr lang="it-IT"/>
              <a:t>Event / Speaker Name</a:t>
            </a:r>
            <a:endParaRPr lang="it-IT" dirty="0"/>
          </a:p>
        </p:txBody>
      </p:sp>
      <p:sp>
        <p:nvSpPr>
          <p:cNvPr id="7" name="Slide Number Placeholder 6">
            <a:extLst>
              <a:ext uri="{FF2B5EF4-FFF2-40B4-BE49-F238E27FC236}">
                <a16:creationId xmlns:a16="http://schemas.microsoft.com/office/drawing/2014/main" id="{5CBA84B8-E5A0-BCFF-A5D3-5BAE5BBE92B1}"/>
              </a:ext>
            </a:extLst>
          </p:cNvPr>
          <p:cNvSpPr>
            <a:spLocks noGrp="1"/>
          </p:cNvSpPr>
          <p:nvPr>
            <p:ph type="sldNum" sz="quarter" idx="12"/>
          </p:nvPr>
        </p:nvSpPr>
        <p:spPr/>
        <p:txBody>
          <a:bodyPr/>
          <a:lstStyle/>
          <a:p>
            <a:fld id="{3831EE3E-1033-44C5-81CC-A338D7D9C080}" type="slidenum">
              <a:rPr lang="it-IT" smtClean="0"/>
              <a:pPr/>
              <a:t>‹#›</a:t>
            </a:fld>
            <a:endParaRPr lang="it-IT"/>
          </a:p>
        </p:txBody>
      </p:sp>
    </p:spTree>
    <p:extLst>
      <p:ext uri="{BB962C8B-B14F-4D97-AF65-F5344CB8AC3E}">
        <p14:creationId xmlns:p14="http://schemas.microsoft.com/office/powerpoint/2010/main" val="2612560152"/>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8AB6DE-2AD0-C49A-BE07-99AE2D4FB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EC55218A-009A-25A7-1AA8-8269AAF1D1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3C5B66F7-EBC7-A18A-18E6-CEBBAE3A7F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E76A3A-CDB8-4117-BCBF-3F171BE9185F}" type="datetime1">
              <a:rPr lang="en-GB" smtClean="0"/>
              <a:t>16/01/2025</a:t>
            </a:fld>
            <a:endParaRPr lang="it-IT" dirty="0"/>
          </a:p>
        </p:txBody>
      </p:sp>
      <p:sp>
        <p:nvSpPr>
          <p:cNvPr id="5" name="Footer Placeholder 4">
            <a:extLst>
              <a:ext uri="{FF2B5EF4-FFF2-40B4-BE49-F238E27FC236}">
                <a16:creationId xmlns:a16="http://schemas.microsoft.com/office/drawing/2014/main" id="{768C0720-FC85-3CC8-95D8-AC8688E61B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it-IT"/>
              <a:t>Event / Speaker Name</a:t>
            </a:r>
            <a:endParaRPr lang="it-IT" dirty="0"/>
          </a:p>
        </p:txBody>
      </p:sp>
      <p:sp>
        <p:nvSpPr>
          <p:cNvPr id="6" name="Slide Number Placeholder 5">
            <a:extLst>
              <a:ext uri="{FF2B5EF4-FFF2-40B4-BE49-F238E27FC236}">
                <a16:creationId xmlns:a16="http://schemas.microsoft.com/office/drawing/2014/main" id="{E8CFAB40-3B47-74F4-1B1B-C3A4291F8C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31EE3E-1033-44C5-81CC-A338D7D9C080}" type="slidenum">
              <a:rPr lang="it-IT" smtClean="0"/>
              <a:pPr/>
              <a:t>‹#›</a:t>
            </a:fld>
            <a:endParaRPr lang="it-IT"/>
          </a:p>
        </p:txBody>
      </p:sp>
      <p:pic>
        <p:nvPicPr>
          <p:cNvPr id="7" name="Immagine 20">
            <a:extLst>
              <a:ext uri="{FF2B5EF4-FFF2-40B4-BE49-F238E27FC236}">
                <a16:creationId xmlns:a16="http://schemas.microsoft.com/office/drawing/2014/main" id="{8B0E1BB9-F309-2167-CBD8-B2EA0893513B}"/>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286657" y="6471721"/>
            <a:ext cx="931804" cy="293402"/>
          </a:xfrm>
          <a:prstGeom prst="rect">
            <a:avLst/>
          </a:prstGeom>
        </p:spPr>
      </p:pic>
      <p:cxnSp>
        <p:nvCxnSpPr>
          <p:cNvPr id="8" name="Connettore diritto 21">
            <a:extLst>
              <a:ext uri="{FF2B5EF4-FFF2-40B4-BE49-F238E27FC236}">
                <a16:creationId xmlns:a16="http://schemas.microsoft.com/office/drawing/2014/main" id="{FF5AC8BD-8EB6-0F1B-05FC-4C0E1D9D5089}"/>
              </a:ext>
            </a:extLst>
          </p:cNvPr>
          <p:cNvCxnSpPr>
            <a:cxnSpLocks/>
          </p:cNvCxnSpPr>
          <p:nvPr userDrawn="1"/>
        </p:nvCxnSpPr>
        <p:spPr>
          <a:xfrm>
            <a:off x="0" y="6345138"/>
            <a:ext cx="12192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44572"/>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690" r:id="rId13"/>
    <p:sldLayoutId id="2147483691" r:id="rId14"/>
    <p:sldLayoutId id="2147483705" r:id="rId15"/>
    <p:sldLayoutId id="2147483674" r:id="rId16"/>
    <p:sldLayoutId id="2147483700" r:id="rId17"/>
    <p:sldLayoutId id="2147483699" r:id="rId18"/>
    <p:sldLayoutId id="2147483685" r:id="rId19"/>
    <p:sldLayoutId id="2147483686" r:id="rId20"/>
    <p:sldLayoutId id="2147483687" r:id="rId21"/>
    <p:sldLayoutId id="2147483692" r:id="rId22"/>
    <p:sldLayoutId id="2147483693" r:id="rId23"/>
    <p:sldLayoutId id="2147483702" r:id="rId24"/>
    <p:sldLayoutId id="2147483694" r:id="rId25"/>
    <p:sldLayoutId id="2147483695" r:id="rId26"/>
    <p:sldLayoutId id="2147483696" r:id="rId27"/>
    <p:sldLayoutId id="2147483688" r:id="rId28"/>
    <p:sldLayoutId id="2147483697" r:id="rId29"/>
    <p:sldLayoutId id="2147483704" r:id="rId3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A406886-FDE9-AB42-642E-80B197D1818C}"/>
              </a:ext>
            </a:extLst>
          </p:cNvPr>
          <p:cNvSpPr>
            <a:spLocks noGrp="1"/>
          </p:cNvSpPr>
          <p:nvPr>
            <p:ph type="body" sz="half" idx="2"/>
          </p:nvPr>
        </p:nvSpPr>
        <p:spPr>
          <a:xfrm>
            <a:off x="683245" y="3429000"/>
            <a:ext cx="11182184" cy="1368135"/>
          </a:xfrm>
        </p:spPr>
        <p:txBody>
          <a:bodyPr>
            <a:normAutofit/>
          </a:bodyPr>
          <a:lstStyle/>
          <a:p>
            <a:r>
              <a:rPr lang="en-GB" sz="4800" dirty="0"/>
              <a:t>Battery Model</a:t>
            </a:r>
            <a:r>
              <a:rPr lang="en-GB" sz="4800" dirty="0">
                <a:latin typeface="Calibri" charset="0"/>
              </a:rPr>
              <a:t> </a:t>
            </a:r>
            <a:r>
              <a:rPr lang="en-GB" sz="4800" dirty="0"/>
              <a:t>Insights</a:t>
            </a:r>
            <a:endParaRPr lang="en-DE" sz="4800" dirty="0"/>
          </a:p>
        </p:txBody>
      </p:sp>
    </p:spTree>
    <p:extLst>
      <p:ext uri="{BB962C8B-B14F-4D97-AF65-F5344CB8AC3E}">
        <p14:creationId xmlns:p14="http://schemas.microsoft.com/office/powerpoint/2010/main" val="1640934969"/>
      </p:ext>
    </p:extLst>
  </p:cSld>
  <p:clrMapOvr>
    <a:masterClrMapping/>
  </p:clrMapOvr>
  <mc:AlternateContent xmlns:mc="http://schemas.openxmlformats.org/markup-compatibility/2006">
    <mc:Choice xmlns:p14="http://schemas.microsoft.com/office/powerpoint/2010/main" Requires="p14">
      <p:transition spd="slow" p14:dur="2000" advTm="4169"/>
    </mc:Choice>
    <mc:Fallback>
      <p:transition spd="slow" advTm="416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Key Battery Model Files</a:t>
            </a:r>
          </a:p>
        </p:txBody>
      </p:sp>
      <p:sp>
        <p:nvSpPr>
          <p:cNvPr id="3" name="Content Placeholder 2"/>
          <p:cNvSpPr>
            <a:spLocks noGrp="1"/>
          </p:cNvSpPr>
          <p:nvPr>
            <p:ph idx="1"/>
          </p:nvPr>
        </p:nvSpPr>
        <p:spPr>
          <a:xfrm>
            <a:off x="609600" y="2133601"/>
            <a:ext cx="5486400" cy="6034617"/>
          </a:xfrm>
        </p:spPr>
        <p:txBody>
          <a:bodyPr wrap="square">
            <a:noAutofit/>
          </a:bodyPr>
          <a:lstStyle/>
          <a:p>
            <a:r>
              <a:rPr sz="1867" b="1" dirty="0"/>
              <a:t>Core Model File: </a:t>
            </a:r>
            <a:r>
              <a:rPr sz="1867" dirty="0"/>
              <a:t>'</a:t>
            </a:r>
            <a:r>
              <a:rPr sz="1867" dirty="0" err="1"/>
              <a:t>BuilderBatteryPV</a:t>
            </a:r>
            <a:r>
              <a:rPr sz="1867" dirty="0"/>
              <a:t>' is crucial for assembling and developing the comprehensive battery model architecture efficiently.</a:t>
            </a:r>
          </a:p>
          <a:p>
            <a:r>
              <a:rPr sz="1867" b="1" dirty="0"/>
              <a:t>Test Case Definition: </a:t>
            </a:r>
            <a:r>
              <a:rPr sz="1867" dirty="0"/>
              <a:t>'ExampleBatteryPVnishat_MV_300724' outlines specific test conditions to ensure model robustness and reliability.</a:t>
            </a:r>
          </a:p>
          <a:p>
            <a:r>
              <a:rPr sz="1867" b="1" dirty="0"/>
              <a:t>File Integration: </a:t>
            </a:r>
            <a:r>
              <a:rPr sz="1867" dirty="0"/>
              <a:t>Integration of these files enhances project modularity, facilitating easier adjustments and future developments.</a:t>
            </a:r>
          </a:p>
        </p:txBody>
      </p:sp>
      <p:sp>
        <p:nvSpPr>
          <p:cNvPr id="6" name="Slide Number Placeholder 5">
            <a:extLst>
              <a:ext uri="{FF2B5EF4-FFF2-40B4-BE49-F238E27FC236}">
                <a16:creationId xmlns:a16="http://schemas.microsoft.com/office/drawing/2014/main" id="{7531950E-534E-0234-DA7A-0B01C805DDFB}"/>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10</a:t>
            </a:fld>
            <a:endParaRPr lang="it-IT"/>
          </a:p>
        </p:txBody>
      </p:sp>
      <p:pic>
        <p:nvPicPr>
          <p:cNvPr id="10" name="Picture 9" descr="A screen shot of a computer program&#10;&#10;AI-generated content may be incorrect.">
            <a:extLst>
              <a:ext uri="{FF2B5EF4-FFF2-40B4-BE49-F238E27FC236}">
                <a16:creationId xmlns:a16="http://schemas.microsoft.com/office/drawing/2014/main" id="{A6DD75F2-EA94-9DB9-6FF7-358F289FB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62423"/>
            <a:ext cx="6024905" cy="1733154"/>
          </a:xfrm>
          <a:prstGeom prst="rect">
            <a:avLst/>
          </a:prstGeom>
          <a:ln w="57150">
            <a:solidFill>
              <a:srgbClr val="FF0000"/>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440" y="136525"/>
            <a:ext cx="10515600" cy="1325563"/>
          </a:xfrm>
        </p:spPr>
        <p:txBody>
          <a:bodyPr/>
          <a:lstStyle/>
          <a:p>
            <a:pPr algn="l"/>
            <a:r>
              <a:rPr sz="2933" dirty="0" err="1"/>
              <a:t>Batteries.py</a:t>
            </a:r>
            <a:r>
              <a:rPr sz="2933" dirty="0"/>
              <a:t> - Parameters</a:t>
            </a:r>
          </a:p>
        </p:txBody>
      </p:sp>
      <p:sp>
        <p:nvSpPr>
          <p:cNvPr id="3" name="Content Placeholder 2"/>
          <p:cNvSpPr>
            <a:spLocks noGrp="1"/>
          </p:cNvSpPr>
          <p:nvPr>
            <p:ph idx="1"/>
          </p:nvPr>
        </p:nvSpPr>
        <p:spPr>
          <a:xfrm>
            <a:off x="726440" y="1131411"/>
            <a:ext cx="10515600" cy="4351338"/>
          </a:xfrm>
        </p:spPr>
        <p:txBody>
          <a:bodyPr/>
          <a:lstStyle/>
          <a:p>
            <a:r>
              <a:rPr sz="1867" b="1" dirty="0"/>
              <a:t>Initial Energy Storage: </a:t>
            </a:r>
            <a:r>
              <a:rPr sz="1867" dirty="0"/>
              <a:t>Parameter b.E0 indicates the initial stored energy within the battery, facilitating mathematical optimization.</a:t>
            </a:r>
          </a:p>
          <a:p>
            <a:r>
              <a:rPr sz="1867" b="1" dirty="0"/>
              <a:t>FCR Performance Slope: </a:t>
            </a:r>
            <a:r>
              <a:rPr sz="1867" dirty="0"/>
              <a:t>The variable </a:t>
            </a:r>
            <a:r>
              <a:rPr sz="1867" dirty="0" err="1"/>
              <a:t>b.slope_fcr</a:t>
            </a:r>
            <a:r>
              <a:rPr sz="1867" dirty="0"/>
              <a:t> represents the effective change in frequency response during charging and discharging phases.</a:t>
            </a:r>
          </a:p>
          <a:p>
            <a:r>
              <a:rPr sz="1867" b="1" dirty="0"/>
              <a:t>Grid Frequency Deviations: </a:t>
            </a:r>
            <a:r>
              <a:rPr sz="1867" dirty="0"/>
              <a:t>Parameters </a:t>
            </a:r>
            <a:r>
              <a:rPr sz="1867" dirty="0" err="1"/>
              <a:t>b.Fup</a:t>
            </a:r>
            <a:r>
              <a:rPr sz="1867" dirty="0"/>
              <a:t> and </a:t>
            </a:r>
            <a:r>
              <a:rPr sz="1867" dirty="0" err="1"/>
              <a:t>b.Fdown</a:t>
            </a:r>
            <a:r>
              <a:rPr sz="1867" dirty="0"/>
              <a:t> define acceptable grid frequency thresholds for efficient battery operation management.</a:t>
            </a:r>
          </a:p>
        </p:txBody>
      </p:sp>
      <p:sp>
        <p:nvSpPr>
          <p:cNvPr id="4" name="Slide Number Placeholder 5">
            <a:extLst>
              <a:ext uri="{FF2B5EF4-FFF2-40B4-BE49-F238E27FC236}">
                <a16:creationId xmlns:a16="http://schemas.microsoft.com/office/drawing/2014/main" id="{CB6B0E44-40AA-C508-EC63-BAB6CB24829D}"/>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11</a:t>
            </a:fld>
            <a:endParaRPr lang="it-IT"/>
          </a:p>
        </p:txBody>
      </p:sp>
      <p:pic>
        <p:nvPicPr>
          <p:cNvPr id="8" name="Picture 7" descr="A screen shot of a computer program&#10;&#10;AI-generated content may be incorrect.">
            <a:extLst>
              <a:ext uri="{FF2B5EF4-FFF2-40B4-BE49-F238E27FC236}">
                <a16:creationId xmlns:a16="http://schemas.microsoft.com/office/drawing/2014/main" id="{35C1E73B-1D54-6297-A5A6-F973DDCBA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294" y="3286735"/>
            <a:ext cx="10944820" cy="2439854"/>
          </a:xfrm>
          <a:prstGeom prst="rect">
            <a:avLst/>
          </a:prstGeom>
          <a:ln w="57150">
            <a:solidFill>
              <a:srgbClr val="FF0000"/>
            </a:solidFill>
            <a:prstDash val="solid"/>
          </a:ln>
        </p:spPr>
      </p:pic>
      <p:sp>
        <p:nvSpPr>
          <p:cNvPr id="9" name="Frame 8">
            <a:extLst>
              <a:ext uri="{FF2B5EF4-FFF2-40B4-BE49-F238E27FC236}">
                <a16:creationId xmlns:a16="http://schemas.microsoft.com/office/drawing/2014/main" id="{EF678C46-0B79-9DEB-87BB-EEB72856F58B}"/>
              </a:ext>
            </a:extLst>
          </p:cNvPr>
          <p:cNvSpPr/>
          <p:nvPr/>
        </p:nvSpPr>
        <p:spPr>
          <a:xfrm>
            <a:off x="4349578" y="3515498"/>
            <a:ext cx="1433384" cy="376881"/>
          </a:xfrm>
          <a:prstGeom prst="fram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E">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Batteries.py - Variables</a:t>
            </a:r>
          </a:p>
        </p:txBody>
      </p:sp>
      <p:sp>
        <p:nvSpPr>
          <p:cNvPr id="3" name="Content Placeholder 2"/>
          <p:cNvSpPr>
            <a:spLocks noGrp="1"/>
          </p:cNvSpPr>
          <p:nvPr>
            <p:ph idx="1"/>
          </p:nvPr>
        </p:nvSpPr>
        <p:spPr>
          <a:xfrm>
            <a:off x="838200" y="1454150"/>
            <a:ext cx="10515600" cy="4351338"/>
          </a:xfrm>
        </p:spPr>
        <p:txBody>
          <a:bodyPr/>
          <a:lstStyle/>
          <a:p>
            <a:r>
              <a:rPr sz="1867" b="1" dirty="0"/>
              <a:t>Max Power Capacity: </a:t>
            </a:r>
            <a:r>
              <a:rPr sz="1867" dirty="0"/>
              <a:t>Variable </a:t>
            </a:r>
            <a:r>
              <a:rPr sz="1867" dirty="0" err="1"/>
              <a:t>b.Pdim_FCR</a:t>
            </a:r>
            <a:r>
              <a:rPr sz="1867" dirty="0"/>
              <a:t> defines the battery's maximum power output during operational scenarios and peak demands.</a:t>
            </a:r>
          </a:p>
          <a:p>
            <a:r>
              <a:rPr sz="1867" b="1" dirty="0"/>
              <a:t>Energy Capacity: </a:t>
            </a:r>
            <a:r>
              <a:rPr sz="1867" dirty="0"/>
              <a:t>The energy storage capacity, represented by </a:t>
            </a:r>
            <a:r>
              <a:rPr sz="1867" dirty="0" err="1"/>
              <a:t>b.Edim_FCR</a:t>
            </a:r>
            <a:r>
              <a:rPr sz="1867" dirty="0"/>
              <a:t>, determines total energy storage available for discharge cycles.</a:t>
            </a:r>
          </a:p>
          <a:p>
            <a:r>
              <a:rPr sz="1867" b="1" dirty="0"/>
              <a:t>Net Battery Output: </a:t>
            </a:r>
            <a:r>
              <a:rPr sz="1867" dirty="0" err="1"/>
              <a:t>b.Pout</a:t>
            </a:r>
            <a:r>
              <a:rPr sz="1867" dirty="0"/>
              <a:t> indicates the actual output power from the battery, factoring in charging and discharging events.</a:t>
            </a:r>
          </a:p>
        </p:txBody>
      </p:sp>
      <p:sp>
        <p:nvSpPr>
          <p:cNvPr id="4" name="Slide Number Placeholder 5">
            <a:extLst>
              <a:ext uri="{FF2B5EF4-FFF2-40B4-BE49-F238E27FC236}">
                <a16:creationId xmlns:a16="http://schemas.microsoft.com/office/drawing/2014/main" id="{F9B80AB9-269D-CBBA-74E8-6833D82243BE}"/>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12</a:t>
            </a:fld>
            <a:endParaRPr lang="it-IT"/>
          </a:p>
        </p:txBody>
      </p:sp>
      <p:pic>
        <p:nvPicPr>
          <p:cNvPr id="6" name="Picture 5" descr="A computer screen shot of text&#10;&#10;AI-generated content may be incorrect.">
            <a:extLst>
              <a:ext uri="{FF2B5EF4-FFF2-40B4-BE49-F238E27FC236}">
                <a16:creationId xmlns:a16="http://schemas.microsoft.com/office/drawing/2014/main" id="{6C104BB7-61CF-2D8B-B9E4-C5DA8B2EC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60" y="3771900"/>
            <a:ext cx="11226479" cy="1771650"/>
          </a:xfrm>
          <a:prstGeom prst="rect">
            <a:avLst/>
          </a:prstGeom>
          <a:ln w="57150">
            <a:solidFill>
              <a:srgbClr val="FF0000"/>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Batteries.py - Constraints</a:t>
            </a:r>
          </a:p>
        </p:txBody>
      </p:sp>
      <p:sp>
        <p:nvSpPr>
          <p:cNvPr id="3" name="Content Placeholder 2"/>
          <p:cNvSpPr>
            <a:spLocks noGrp="1"/>
          </p:cNvSpPr>
          <p:nvPr>
            <p:ph idx="1"/>
          </p:nvPr>
        </p:nvSpPr>
        <p:spPr>
          <a:xfrm>
            <a:off x="723900" y="1690688"/>
            <a:ext cx="4388644" cy="6034617"/>
          </a:xfrm>
        </p:spPr>
        <p:txBody>
          <a:bodyPr wrap="square">
            <a:noAutofit/>
          </a:bodyPr>
          <a:lstStyle/>
          <a:p>
            <a:r>
              <a:rPr sz="1867" b="1" dirty="0"/>
              <a:t>Power Output Constraint: </a:t>
            </a:r>
            <a:r>
              <a:rPr sz="1867" dirty="0" err="1"/>
              <a:t>Constraint_Pout</a:t>
            </a:r>
            <a:r>
              <a:rPr sz="1867" dirty="0"/>
              <a:t> ensures balance between charging and discharging power, maintaining operational stability and efficiency.</a:t>
            </a:r>
          </a:p>
          <a:p>
            <a:r>
              <a:rPr sz="1867" b="1" dirty="0"/>
              <a:t>State of Charge Tracking: </a:t>
            </a:r>
            <a:r>
              <a:rPr sz="1867" dirty="0" err="1"/>
              <a:t>Constraint_EnerStorg</a:t>
            </a:r>
            <a:r>
              <a:rPr sz="1867" dirty="0"/>
              <a:t> monitors the State of Charge, aligning with initial energy levels for optimal performance.</a:t>
            </a:r>
          </a:p>
          <a:p>
            <a:r>
              <a:rPr sz="1867" b="1" dirty="0"/>
              <a:t>Energy Capacity Limits: </a:t>
            </a:r>
            <a:r>
              <a:rPr sz="1867" dirty="0"/>
              <a:t>Constraint_Edim_FCR_1 defines the maximum and minimum energy capacities, ensuring the battery operates within safe thresholds.</a:t>
            </a:r>
          </a:p>
        </p:txBody>
      </p:sp>
      <p:sp>
        <p:nvSpPr>
          <p:cNvPr id="6" name="Slide Number Placeholder 5">
            <a:extLst>
              <a:ext uri="{FF2B5EF4-FFF2-40B4-BE49-F238E27FC236}">
                <a16:creationId xmlns:a16="http://schemas.microsoft.com/office/drawing/2014/main" id="{3470B09F-D7B8-0B11-E14E-13172F44D231}"/>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13</a:t>
            </a:fld>
            <a:endParaRPr lang="it-IT"/>
          </a:p>
        </p:txBody>
      </p:sp>
      <p:pic>
        <p:nvPicPr>
          <p:cNvPr id="8" name="Picture 7" descr="A screen shot of a computer program&#10;&#10;AI-generated content may be incorrect.">
            <a:extLst>
              <a:ext uri="{FF2B5EF4-FFF2-40B4-BE49-F238E27FC236}">
                <a16:creationId xmlns:a16="http://schemas.microsoft.com/office/drawing/2014/main" id="{7D50B1B8-B84B-8859-75EE-A46483648A9C}"/>
              </a:ext>
            </a:extLst>
          </p:cNvPr>
          <p:cNvPicPr>
            <a:picLocks noChangeAspect="1"/>
          </p:cNvPicPr>
          <p:nvPr/>
        </p:nvPicPr>
        <p:blipFill>
          <a:blip r:embed="rId2">
            <a:extLst>
              <a:ext uri="{28A0092B-C50C-407E-A947-70E740481C1C}">
                <a14:useLocalDpi xmlns:a14="http://schemas.microsoft.com/office/drawing/2010/main" val="0"/>
              </a:ext>
            </a:extLst>
          </a:blip>
          <a:srcRect l="7046" r="2941"/>
          <a:stretch/>
        </p:blipFill>
        <p:spPr>
          <a:xfrm>
            <a:off x="5112544" y="1690688"/>
            <a:ext cx="6996112" cy="3147037"/>
          </a:xfrm>
          <a:prstGeom prst="rect">
            <a:avLst/>
          </a:prstGeom>
          <a:ln w="57150">
            <a:solidFill>
              <a:srgbClr val="FF0000"/>
            </a:solidFill>
          </a:ln>
        </p:spPr>
      </p:pic>
      <p:sp>
        <p:nvSpPr>
          <p:cNvPr id="9" name="Rectangle 8">
            <a:extLst>
              <a:ext uri="{FF2B5EF4-FFF2-40B4-BE49-F238E27FC236}">
                <a16:creationId xmlns:a16="http://schemas.microsoft.com/office/drawing/2014/main" id="{3E8EF8AC-BEDA-13A8-5C5B-B5C48711156E}"/>
              </a:ext>
            </a:extLst>
          </p:cNvPr>
          <p:cNvSpPr/>
          <p:nvPr/>
        </p:nvSpPr>
        <p:spPr>
          <a:xfrm>
            <a:off x="7615238" y="2114550"/>
            <a:ext cx="4429125" cy="271462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DE"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dirty="0"/>
              <a:t>ExampleBatteryPV_Case_1_131124.py</a:t>
            </a:r>
          </a:p>
        </p:txBody>
      </p:sp>
      <p:sp>
        <p:nvSpPr>
          <p:cNvPr id="3" name="Content Placeholder 2"/>
          <p:cNvSpPr>
            <a:spLocks noGrp="1"/>
          </p:cNvSpPr>
          <p:nvPr>
            <p:ph idx="1"/>
          </p:nvPr>
        </p:nvSpPr>
        <p:spPr>
          <a:xfrm>
            <a:off x="838200" y="1825625"/>
            <a:ext cx="5257800" cy="4351338"/>
          </a:xfrm>
        </p:spPr>
        <p:txBody>
          <a:bodyPr/>
          <a:lstStyle/>
          <a:p>
            <a:r>
              <a:rPr sz="1867" b="1" dirty="0"/>
              <a:t>Cost Parameters: </a:t>
            </a:r>
            <a:r>
              <a:rPr sz="1867" dirty="0"/>
              <a:t>Fixed daily costs for capacities are crucial to evaluate financial feasibility of the battery system.</a:t>
            </a:r>
          </a:p>
          <a:p>
            <a:r>
              <a:rPr sz="1867" b="1" dirty="0"/>
              <a:t>Time Steps: </a:t>
            </a:r>
            <a:r>
              <a:rPr lang="en-GB" sz="1800" dirty="0"/>
              <a:t>We can customize them in the Excel file, for example, in </a:t>
            </a:r>
            <a:r>
              <a:rPr lang="en-GB" sz="1800" b="1" dirty="0" err="1"/>
              <a:t>ExampleBatteryPV_time.xlsx</a:t>
            </a:r>
            <a:r>
              <a:rPr lang="en-GB" sz="1800" dirty="0"/>
              <a:t>,</a:t>
            </a:r>
            <a:br>
              <a:rPr lang="en-GB" sz="1800" dirty="0"/>
            </a:br>
            <a:r>
              <a:rPr lang="en-GB" sz="1800" dirty="0"/>
              <a:t>and then declare them in the main file: </a:t>
            </a:r>
            <a:r>
              <a:rPr lang="en-GB" sz="1800" b="1" dirty="0"/>
              <a:t>ExampleBatteryPVnishat_MV_300724(</a:t>
            </a:r>
            <a:r>
              <a:rPr lang="en-GB" sz="1800" b="1" dirty="0" err="1"/>
              <a:t>WorkingFile</a:t>
            </a:r>
            <a:r>
              <a:rPr lang="en-GB" sz="1800" b="1" dirty="0"/>
              <a:t>)</a:t>
            </a:r>
            <a:r>
              <a:rPr lang="en-GB" sz="1800" dirty="0"/>
              <a:t>.</a:t>
            </a:r>
            <a:endParaRPr lang="de-DE" sz="1800" b="1" dirty="0"/>
          </a:p>
          <a:p>
            <a:r>
              <a:rPr sz="1867" b="1" dirty="0"/>
              <a:t>Decision Variables: </a:t>
            </a:r>
            <a:r>
              <a:rPr sz="1867" dirty="0"/>
              <a:t>Key decision </a:t>
            </a:r>
            <a:r>
              <a:rPr lang="en-GB" sz="1867" dirty="0"/>
              <a:t>variables </a:t>
            </a:r>
            <a:r>
              <a:rPr lang="de-DE" sz="1867" b="1" dirty="0"/>
              <a:t>Power </a:t>
            </a:r>
            <a:r>
              <a:rPr lang="de-DE" sz="1867" dirty="0"/>
              <a:t>and</a:t>
            </a:r>
            <a:r>
              <a:rPr lang="de-DE" sz="1867" b="1" dirty="0"/>
              <a:t> Energy </a:t>
            </a:r>
            <a:r>
              <a:rPr lang="de-DE" sz="1867" b="1" dirty="0" err="1"/>
              <a:t>Capacity</a:t>
            </a:r>
            <a:r>
              <a:rPr lang="de-DE" sz="1867" b="1" dirty="0"/>
              <a:t> </a:t>
            </a:r>
            <a:r>
              <a:rPr lang="de-DE" sz="1867" dirty="0" err="1"/>
              <a:t>of</a:t>
            </a:r>
            <a:r>
              <a:rPr lang="de-DE" sz="1867" dirty="0"/>
              <a:t> </a:t>
            </a:r>
            <a:r>
              <a:rPr lang="de-DE" sz="1867" dirty="0" err="1"/>
              <a:t>the</a:t>
            </a:r>
            <a:r>
              <a:rPr lang="de-DE" sz="1867" dirty="0"/>
              <a:t> </a:t>
            </a:r>
            <a:r>
              <a:rPr lang="de-DE" sz="1867" dirty="0" err="1"/>
              <a:t>battery</a:t>
            </a:r>
            <a:r>
              <a:rPr lang="en-GB" sz="1867" dirty="0"/>
              <a:t> </a:t>
            </a:r>
            <a:r>
              <a:rPr sz="1867" dirty="0"/>
              <a:t>for optimization.</a:t>
            </a:r>
          </a:p>
        </p:txBody>
      </p:sp>
      <p:sp>
        <p:nvSpPr>
          <p:cNvPr id="4" name="Slide Number Placeholder 5">
            <a:extLst>
              <a:ext uri="{FF2B5EF4-FFF2-40B4-BE49-F238E27FC236}">
                <a16:creationId xmlns:a16="http://schemas.microsoft.com/office/drawing/2014/main" id="{B41E640A-9AAF-184F-7693-A73FE04DA638}"/>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14</a:t>
            </a:fld>
            <a:endParaRPr lang="it-IT"/>
          </a:p>
        </p:txBody>
      </p:sp>
      <p:pic>
        <p:nvPicPr>
          <p:cNvPr id="6" name="Picture 5" descr="A screen shot of a computer program&#10;&#10;AI-generated content may be incorrect.">
            <a:extLst>
              <a:ext uri="{FF2B5EF4-FFF2-40B4-BE49-F238E27FC236}">
                <a16:creationId xmlns:a16="http://schemas.microsoft.com/office/drawing/2014/main" id="{238E3DC5-1444-7071-A629-745581C06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62423"/>
            <a:ext cx="6024905" cy="1733154"/>
          </a:xfrm>
          <a:prstGeom prst="rect">
            <a:avLst/>
          </a:prstGeom>
          <a:ln w="57150">
            <a:solidFill>
              <a:srgbClr val="FF0000"/>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Optimization Workflow</a:t>
            </a:r>
          </a:p>
        </p:txBody>
      </p:sp>
      <p:sp>
        <p:nvSpPr>
          <p:cNvPr id="3" name="Content Placeholder 2"/>
          <p:cNvSpPr>
            <a:spLocks noGrp="1"/>
          </p:cNvSpPr>
          <p:nvPr>
            <p:ph idx="1"/>
          </p:nvPr>
        </p:nvSpPr>
        <p:spPr>
          <a:xfrm>
            <a:off x="838200" y="1690688"/>
            <a:ext cx="5397708" cy="4351338"/>
          </a:xfrm>
        </p:spPr>
        <p:txBody>
          <a:bodyPr/>
          <a:lstStyle/>
          <a:p>
            <a:r>
              <a:rPr sz="1867" b="1" dirty="0"/>
              <a:t>Input Data Parsing: </a:t>
            </a:r>
            <a:r>
              <a:rPr sz="1867" dirty="0"/>
              <a:t>This initial phase involves organizing and cleansing datasets for accurate model input during optimization.</a:t>
            </a:r>
          </a:p>
          <a:p>
            <a:r>
              <a:rPr sz="1867" b="1" dirty="0"/>
              <a:t>Model Building with </a:t>
            </a:r>
            <a:r>
              <a:rPr sz="1867" b="1" dirty="0" err="1"/>
              <a:t>Pyomo</a:t>
            </a:r>
            <a:r>
              <a:rPr sz="1867" b="1" dirty="0"/>
              <a:t>: </a:t>
            </a:r>
            <a:r>
              <a:rPr sz="1867" dirty="0"/>
              <a:t>Utilizing </a:t>
            </a:r>
            <a:r>
              <a:rPr sz="1867" dirty="0" err="1"/>
              <a:t>Pyomo</a:t>
            </a:r>
            <a:r>
              <a:rPr sz="1867" dirty="0"/>
              <a:t>, models integrate various components, defining relationships crucial for effective energy management solutions.</a:t>
            </a:r>
          </a:p>
          <a:p>
            <a:r>
              <a:rPr sz="1867" b="1" dirty="0"/>
              <a:t>Results Extraction and Analysis: </a:t>
            </a:r>
            <a:r>
              <a:rPr sz="1867" dirty="0"/>
              <a:t>Post-optimization analysis evaluates outputs, assessing model performance against predefined benchmarks for continuous improvement.</a:t>
            </a:r>
          </a:p>
        </p:txBody>
      </p:sp>
      <p:sp>
        <p:nvSpPr>
          <p:cNvPr id="4" name="Slide Number Placeholder 5">
            <a:extLst>
              <a:ext uri="{FF2B5EF4-FFF2-40B4-BE49-F238E27FC236}">
                <a16:creationId xmlns:a16="http://schemas.microsoft.com/office/drawing/2014/main" id="{A6323B9A-DDDF-7B0B-1348-F6BA879649B5}"/>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15</a:t>
            </a:fld>
            <a:endParaRPr lang="it-IT"/>
          </a:p>
        </p:txBody>
      </p:sp>
      <p:pic>
        <p:nvPicPr>
          <p:cNvPr id="6" name="Picture 5" descr="A computer screen with text and symbols&#10;&#10;AI-generated content may be incorrect.">
            <a:extLst>
              <a:ext uri="{FF2B5EF4-FFF2-40B4-BE49-F238E27FC236}">
                <a16:creationId xmlns:a16="http://schemas.microsoft.com/office/drawing/2014/main" id="{9C4131C9-90B0-17DC-C700-35B2C7E62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907" y="2271953"/>
            <a:ext cx="5841793" cy="1835352"/>
          </a:xfrm>
          <a:prstGeom prst="rect">
            <a:avLst/>
          </a:prstGeom>
          <a:ln w="57150">
            <a:solidFill>
              <a:srgbClr val="FF0000"/>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Data Handling &amp; Solver</a:t>
            </a:r>
          </a:p>
        </p:txBody>
      </p:sp>
      <p:sp>
        <p:nvSpPr>
          <p:cNvPr id="3" name="Content Placeholder 2"/>
          <p:cNvSpPr>
            <a:spLocks noGrp="1"/>
          </p:cNvSpPr>
          <p:nvPr>
            <p:ph idx="1"/>
          </p:nvPr>
        </p:nvSpPr>
        <p:spPr>
          <a:xfrm>
            <a:off x="609600" y="2133601"/>
            <a:ext cx="5486400" cy="6034617"/>
          </a:xfrm>
        </p:spPr>
        <p:txBody>
          <a:bodyPr wrap="square">
            <a:noAutofit/>
          </a:bodyPr>
          <a:lstStyle/>
          <a:p>
            <a:r>
              <a:rPr sz="1867" b="1" dirty="0"/>
              <a:t>Data Handling Sources: </a:t>
            </a:r>
            <a:r>
              <a:rPr sz="1867" dirty="0"/>
              <a:t>The project utilizes external JSON files for structured data input, enhancing accessibility and integration.</a:t>
            </a:r>
          </a:p>
          <a:p>
            <a:r>
              <a:rPr sz="1867" b="1" dirty="0"/>
              <a:t>Solver Configuration: </a:t>
            </a:r>
            <a:r>
              <a:rPr sz="1867" dirty="0" err="1"/>
              <a:t>Ipopt</a:t>
            </a:r>
            <a:r>
              <a:rPr sz="1867" dirty="0"/>
              <a:t> settings include customized max iterations</a:t>
            </a:r>
            <a:r>
              <a:rPr lang="de-DE" sz="1867" dirty="0"/>
              <a:t>.</a:t>
            </a:r>
          </a:p>
          <a:p>
            <a:r>
              <a:rPr lang="de-DE" sz="1867" b="1" dirty="0" err="1"/>
              <a:t>Execution</a:t>
            </a:r>
            <a:r>
              <a:rPr lang="de-DE" sz="1867" b="1" dirty="0"/>
              <a:t> </a:t>
            </a:r>
            <a:r>
              <a:rPr lang="de-DE" sz="1867" b="1" dirty="0" err="1"/>
              <a:t>of</a:t>
            </a:r>
            <a:r>
              <a:rPr lang="de-DE" sz="1867" b="1" dirty="0"/>
              <a:t> </a:t>
            </a:r>
            <a:r>
              <a:rPr lang="de-DE" sz="1867" b="1" dirty="0" err="1"/>
              <a:t>optimization</a:t>
            </a:r>
            <a:r>
              <a:rPr lang="de-DE" sz="1867" b="1" dirty="0"/>
              <a:t>: </a:t>
            </a:r>
            <a:r>
              <a:rPr lang="en-GB" sz="1800" dirty="0"/>
              <a:t>Execute the constraints and the main file.</a:t>
            </a:r>
            <a:endParaRPr lang="de-DE" sz="1800" b="1" dirty="0"/>
          </a:p>
        </p:txBody>
      </p:sp>
      <p:pic>
        <p:nvPicPr>
          <p:cNvPr id="4" name="Picture 3" descr="image.png"/>
          <p:cNvPicPr>
            <a:picLocks noChangeAspect="1"/>
          </p:cNvPicPr>
          <p:nvPr/>
        </p:nvPicPr>
        <p:blipFill>
          <a:blip r:embed="rId2"/>
          <a:stretch>
            <a:fillRect/>
          </a:stretch>
        </p:blipFill>
        <p:spPr>
          <a:xfrm>
            <a:off x="6918961" y="2133601"/>
            <a:ext cx="3840479" cy="3840479"/>
          </a:xfrm>
          <a:prstGeom prst="rect">
            <a:avLst/>
          </a:prstGeom>
          <a:ln w="19050">
            <a:solidFill>
              <a:srgbClr val="FF0000"/>
            </a:solidFill>
          </a:ln>
        </p:spPr>
      </p:pic>
      <p:sp>
        <p:nvSpPr>
          <p:cNvPr id="6" name="Slide Number Placeholder 5">
            <a:extLst>
              <a:ext uri="{FF2B5EF4-FFF2-40B4-BE49-F238E27FC236}">
                <a16:creationId xmlns:a16="http://schemas.microsoft.com/office/drawing/2014/main" id="{6E0FCF71-C1A0-B7B5-9343-24009869F029}"/>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16</a:t>
            </a:fld>
            <a:endParaRPr lang="it-IT"/>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Conclusion</a:t>
            </a:r>
          </a:p>
        </p:txBody>
      </p:sp>
      <p:sp>
        <p:nvSpPr>
          <p:cNvPr id="3" name="Content Placeholder 2"/>
          <p:cNvSpPr>
            <a:spLocks noGrp="1"/>
          </p:cNvSpPr>
          <p:nvPr>
            <p:ph idx="1"/>
          </p:nvPr>
        </p:nvSpPr>
        <p:spPr/>
        <p:txBody>
          <a:bodyPr/>
          <a:lstStyle/>
          <a:p>
            <a:r>
              <a:rPr sz="1867" b="1"/>
              <a:t>Integrated Model Overview: </a:t>
            </a:r>
            <a:r>
              <a:rPr sz="1867"/>
              <a:t>The comprehensive framework combines battery storage, PV systems, and grid interaction for optimized energy management.</a:t>
            </a:r>
          </a:p>
          <a:p>
            <a:r>
              <a:rPr sz="1867" b="1"/>
              <a:t>Benefits of Integration: </a:t>
            </a:r>
            <a:r>
              <a:rPr sz="1867"/>
              <a:t>Enhanced efficiency, cost reduction, and improved reliability are key benefits observed from the integrated model implementation.</a:t>
            </a:r>
          </a:p>
          <a:p>
            <a:r>
              <a:rPr sz="1867" b="1"/>
              <a:t>Next Steps: </a:t>
            </a:r>
            <a:r>
              <a:rPr sz="1867"/>
              <a:t>Focus on further testing and optimization will ensure sustained improvements in model performance and scalability.</a:t>
            </a:r>
          </a:p>
        </p:txBody>
      </p:sp>
      <p:sp>
        <p:nvSpPr>
          <p:cNvPr id="4" name="Slide Number Placeholder 5">
            <a:extLst>
              <a:ext uri="{FF2B5EF4-FFF2-40B4-BE49-F238E27FC236}">
                <a16:creationId xmlns:a16="http://schemas.microsoft.com/office/drawing/2014/main" id="{3E7876E6-0137-35DF-13D8-10643B28346C}"/>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17</a:t>
            </a:fld>
            <a:endParaRPr lang="it-IT"/>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C536-157B-548F-2DCD-AB5FF6A01A0B}"/>
              </a:ext>
            </a:extLst>
          </p:cNvPr>
          <p:cNvSpPr>
            <a:spLocks noGrp="1"/>
          </p:cNvSpPr>
          <p:nvPr>
            <p:ph type="title"/>
          </p:nvPr>
        </p:nvSpPr>
        <p:spPr/>
        <p:txBody>
          <a:bodyPr/>
          <a:lstStyle/>
          <a:p>
            <a:endParaRPr lang="en-DE"/>
          </a:p>
        </p:txBody>
      </p:sp>
      <p:pic>
        <p:nvPicPr>
          <p:cNvPr id="8" name="Content Placeholder 7" descr="A blue and white background with white text&#10;&#10;AI-generated content may be incorrect.">
            <a:extLst>
              <a:ext uri="{FF2B5EF4-FFF2-40B4-BE49-F238E27FC236}">
                <a16:creationId xmlns:a16="http://schemas.microsoft.com/office/drawing/2014/main" id="{2243C20C-BDFA-F4C7-DE71-C544CDBE1B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7173"/>
          </a:xfrm>
        </p:spPr>
      </p:pic>
    </p:spTree>
    <p:extLst>
      <p:ext uri="{BB962C8B-B14F-4D97-AF65-F5344CB8AC3E}">
        <p14:creationId xmlns:p14="http://schemas.microsoft.com/office/powerpoint/2010/main" val="183640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A399-E7E7-73BF-2E6A-620A6BB4556A}"/>
              </a:ext>
            </a:extLst>
          </p:cNvPr>
          <p:cNvSpPr>
            <a:spLocks noGrp="1"/>
          </p:cNvSpPr>
          <p:nvPr>
            <p:ph type="ctrTitle"/>
          </p:nvPr>
        </p:nvSpPr>
        <p:spPr>
          <a:xfrm>
            <a:off x="1524000" y="-54700"/>
            <a:ext cx="9144000" cy="1006476"/>
          </a:xfrm>
        </p:spPr>
        <p:txBody>
          <a:bodyPr/>
          <a:lstStyle/>
          <a:p>
            <a:r>
              <a:rPr lang="en-GB" sz="6000" dirty="0"/>
              <a:t>Agenda</a:t>
            </a:r>
            <a:endParaRPr lang="en-DE" dirty="0"/>
          </a:p>
        </p:txBody>
      </p:sp>
      <p:sp>
        <p:nvSpPr>
          <p:cNvPr id="3" name="Subtitle 2">
            <a:extLst>
              <a:ext uri="{FF2B5EF4-FFF2-40B4-BE49-F238E27FC236}">
                <a16:creationId xmlns:a16="http://schemas.microsoft.com/office/drawing/2014/main" id="{8EE0A628-F033-A59D-072F-CBF1D507F07A}"/>
              </a:ext>
            </a:extLst>
          </p:cNvPr>
          <p:cNvSpPr>
            <a:spLocks noGrp="1"/>
          </p:cNvSpPr>
          <p:nvPr>
            <p:ph type="subTitle" idx="1"/>
          </p:nvPr>
        </p:nvSpPr>
        <p:spPr>
          <a:xfrm>
            <a:off x="604157" y="910435"/>
            <a:ext cx="12192000" cy="5714999"/>
          </a:xfrm>
        </p:spPr>
        <p:txBody>
          <a:bodyPr>
            <a:normAutofit/>
          </a:bodyPr>
          <a:lstStyle/>
          <a:p>
            <a:pPr marL="457200" indent="-457200" algn="l">
              <a:buFont typeface="Arial" panose="020B0604020202020204" pitchFamily="34" charset="0"/>
              <a:buChar char="•"/>
            </a:pPr>
            <a:r>
              <a:rPr lang="en-GB" sz="2800" dirty="0"/>
              <a:t>Project Overview</a:t>
            </a:r>
          </a:p>
          <a:p>
            <a:pPr marL="457200" indent="-457200" algn="l">
              <a:buFont typeface="Arial" panose="020B0604020202020204" pitchFamily="34" charset="0"/>
              <a:buChar char="•"/>
            </a:pPr>
            <a:r>
              <a:rPr lang="en-GB" sz="2800" dirty="0"/>
              <a:t>Project Directory Structure</a:t>
            </a:r>
          </a:p>
          <a:p>
            <a:pPr marL="457200" indent="-457200" algn="l">
              <a:buFont typeface="Arial" panose="020B0604020202020204" pitchFamily="34" charset="0"/>
              <a:buChar char="•"/>
            </a:pPr>
            <a:r>
              <a:rPr lang="en-GB" sz="2800" dirty="0"/>
              <a:t>Key Battery Model Files</a:t>
            </a:r>
          </a:p>
          <a:p>
            <a:pPr marL="457200" indent="-457200" algn="l">
              <a:buFont typeface="Arial" panose="020B0604020202020204" pitchFamily="34" charset="0"/>
              <a:buChar char="•"/>
            </a:pPr>
            <a:r>
              <a:rPr lang="en-GB" sz="2800" dirty="0" err="1"/>
              <a:t>Batteries.py</a:t>
            </a:r>
            <a:r>
              <a:rPr lang="en-GB" sz="2800" dirty="0"/>
              <a:t> - Parameters</a:t>
            </a:r>
          </a:p>
          <a:p>
            <a:pPr marL="457200" indent="-457200" algn="l">
              <a:buFont typeface="Arial" panose="020B0604020202020204" pitchFamily="34" charset="0"/>
              <a:buChar char="•"/>
            </a:pPr>
            <a:r>
              <a:rPr lang="en-GB" sz="2800" dirty="0" err="1"/>
              <a:t>Batteries.py</a:t>
            </a:r>
            <a:r>
              <a:rPr lang="en-GB" sz="2800" dirty="0"/>
              <a:t> - Variables</a:t>
            </a:r>
          </a:p>
          <a:p>
            <a:pPr marL="457200" indent="-457200" algn="l">
              <a:buFont typeface="Arial" panose="020B0604020202020204" pitchFamily="34" charset="0"/>
              <a:buChar char="•"/>
            </a:pPr>
            <a:r>
              <a:rPr lang="en-GB" sz="2800" dirty="0" err="1"/>
              <a:t>Batteries.py</a:t>
            </a:r>
            <a:r>
              <a:rPr lang="en-GB" sz="2800" dirty="0"/>
              <a:t> - Constraints</a:t>
            </a:r>
          </a:p>
          <a:p>
            <a:pPr marL="457200" indent="-457200" algn="l">
              <a:buFont typeface="Arial" panose="020B0604020202020204" pitchFamily="34" charset="0"/>
              <a:buChar char="•"/>
            </a:pPr>
            <a:r>
              <a:rPr lang="en-GB" sz="2800" dirty="0"/>
              <a:t>ExampleBatteryPV_Case_1_131124.py</a:t>
            </a:r>
          </a:p>
          <a:p>
            <a:pPr marL="457200" indent="-457200" algn="l">
              <a:buFont typeface="Arial" panose="020B0604020202020204" pitchFamily="34" charset="0"/>
              <a:buChar char="•"/>
            </a:pPr>
            <a:r>
              <a:rPr lang="en-GB" sz="2800" dirty="0"/>
              <a:t>Optimization Workflow</a:t>
            </a:r>
          </a:p>
          <a:p>
            <a:pPr marL="457200" indent="-457200" algn="l">
              <a:buFont typeface="Arial" panose="020B0604020202020204" pitchFamily="34" charset="0"/>
              <a:buChar char="•"/>
            </a:pPr>
            <a:r>
              <a:rPr lang="en-GB" sz="2800" dirty="0"/>
              <a:t>Data Handling &amp; Solver</a:t>
            </a:r>
          </a:p>
          <a:p>
            <a:pPr marL="457200" indent="-457200" algn="l">
              <a:buFont typeface="Arial" panose="020B0604020202020204" pitchFamily="34" charset="0"/>
              <a:buChar char="•"/>
            </a:pPr>
            <a:r>
              <a:rPr lang="en-GB" sz="2800" dirty="0"/>
              <a:t>Conclusion</a:t>
            </a:r>
          </a:p>
          <a:p>
            <a:pPr marL="457200" indent="-457200" algn="l">
              <a:buFont typeface="Arial" panose="020B0604020202020204" pitchFamily="34" charset="0"/>
              <a:buChar char="•"/>
            </a:pPr>
            <a:endParaRPr lang="en-GB" sz="2800" dirty="0"/>
          </a:p>
          <a:p>
            <a:pPr marL="457200" indent="-457200" algn="l">
              <a:buFont typeface="Arial" panose="020B0604020202020204" pitchFamily="34" charset="0"/>
              <a:buChar char="•"/>
            </a:pPr>
            <a:endParaRPr lang="en-GB" sz="2800" dirty="0"/>
          </a:p>
          <a:p>
            <a:pPr marL="457200" indent="-457200" algn="l">
              <a:buFont typeface="Arial" panose="020B0604020202020204" pitchFamily="34" charset="0"/>
              <a:buChar char="•"/>
            </a:pPr>
            <a:endParaRPr lang="en-DE" sz="2800" dirty="0"/>
          </a:p>
        </p:txBody>
      </p:sp>
      <p:sp>
        <p:nvSpPr>
          <p:cNvPr id="6" name="Slide Number Placeholder 5">
            <a:extLst>
              <a:ext uri="{FF2B5EF4-FFF2-40B4-BE49-F238E27FC236}">
                <a16:creationId xmlns:a16="http://schemas.microsoft.com/office/drawing/2014/main" id="{17FF2E45-A191-5B2A-E88D-DDAD4B47AD56}"/>
              </a:ext>
            </a:extLst>
          </p:cNvPr>
          <p:cNvSpPr>
            <a:spLocks noGrp="1"/>
          </p:cNvSpPr>
          <p:nvPr>
            <p:ph type="sldNum" sz="quarter" idx="12"/>
          </p:nvPr>
        </p:nvSpPr>
        <p:spPr/>
        <p:txBody>
          <a:bodyPr/>
          <a:lstStyle/>
          <a:p>
            <a:fld id="{3831EE3E-1033-44C5-81CC-A338D7D9C080}" type="slidenum">
              <a:rPr lang="it-IT" smtClean="0"/>
              <a:pPr/>
              <a:t>2</a:t>
            </a:fld>
            <a:endParaRPr lang="it-IT"/>
          </a:p>
        </p:txBody>
      </p:sp>
    </p:spTree>
    <p:extLst>
      <p:ext uri="{BB962C8B-B14F-4D97-AF65-F5344CB8AC3E}">
        <p14:creationId xmlns:p14="http://schemas.microsoft.com/office/powerpoint/2010/main" val="1226892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sz="2933" dirty="0"/>
              <a:t>Project Introduction</a:t>
            </a:r>
          </a:p>
        </p:txBody>
      </p:sp>
      <p:sp>
        <p:nvSpPr>
          <p:cNvPr id="3" name="Content Placeholder 2"/>
          <p:cNvSpPr>
            <a:spLocks noGrp="1"/>
          </p:cNvSpPr>
          <p:nvPr>
            <p:ph idx="1"/>
          </p:nvPr>
        </p:nvSpPr>
        <p:spPr/>
        <p:txBody>
          <a:bodyPr/>
          <a:lstStyle/>
          <a:p>
            <a:r>
              <a:rPr sz="1867" b="1" dirty="0"/>
              <a:t>Project Overview: </a:t>
            </a:r>
            <a:r>
              <a:rPr sz="1867" dirty="0"/>
              <a:t>The Battery Model Project aims to enhance synergy between battery storage, photovoltaic systems, and grid performance.</a:t>
            </a:r>
          </a:p>
          <a:p>
            <a:r>
              <a:rPr sz="1867" b="1" dirty="0"/>
              <a:t>Focus Areas: </a:t>
            </a:r>
            <a:r>
              <a:rPr sz="1867" dirty="0"/>
              <a:t>Key focus includes optimization techniques for maximizing efficiency in energy storage and generation processes.</a:t>
            </a:r>
          </a:p>
          <a:p>
            <a:r>
              <a:rPr sz="1867" b="1" dirty="0"/>
              <a:t>Integration Importance: </a:t>
            </a:r>
            <a:r>
              <a:rPr sz="1867" dirty="0"/>
              <a:t>A critical aspect is understanding how optimizing both components leads to improved overall energy management.</a:t>
            </a:r>
          </a:p>
        </p:txBody>
      </p:sp>
      <p:sp>
        <p:nvSpPr>
          <p:cNvPr id="4" name="Slide Number Placeholder 5">
            <a:extLst>
              <a:ext uri="{FF2B5EF4-FFF2-40B4-BE49-F238E27FC236}">
                <a16:creationId xmlns:a16="http://schemas.microsoft.com/office/drawing/2014/main" id="{1F4C9AA4-81B9-BB4B-4FF7-EE726802BF75}"/>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3</a:t>
            </a:fld>
            <a:endParaRPr lang="it-IT"/>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sz="2933"/>
              <a:t>Project Directory Structure</a:t>
            </a:r>
          </a:p>
        </p:txBody>
      </p:sp>
      <p:sp>
        <p:nvSpPr>
          <p:cNvPr id="3" name="Content Placeholder 2"/>
          <p:cNvSpPr>
            <a:spLocks noGrp="1"/>
          </p:cNvSpPr>
          <p:nvPr>
            <p:ph idx="1"/>
          </p:nvPr>
        </p:nvSpPr>
        <p:spPr/>
        <p:txBody>
          <a:bodyPr/>
          <a:lstStyle/>
          <a:p>
            <a:r>
              <a:rPr sz="1867" b="1" dirty="0"/>
              <a:t>Directory Structure: </a:t>
            </a:r>
            <a:r>
              <a:rPr sz="1867" dirty="0"/>
              <a:t>The directory contains organized folders for efficient project management and accessibility of files.</a:t>
            </a:r>
          </a:p>
          <a:p>
            <a:r>
              <a:rPr sz="1867" b="1" dirty="0"/>
              <a:t>Main Folder: </a:t>
            </a:r>
            <a:r>
              <a:rPr sz="1867" dirty="0"/>
              <a:t>'agistin-Uni-Kassel_Task-3.2' serves as the root, centralizing all project-related documentation and substructures.</a:t>
            </a:r>
          </a:p>
          <a:p>
            <a:r>
              <a:rPr sz="1867" b="1" dirty="0"/>
              <a:t>Subfolders Overview: </a:t>
            </a:r>
            <a:r>
              <a:rPr sz="1867" dirty="0"/>
              <a:t>Subfolders include 'main' for primary files, 'Cases' for data, and 'Devices' for Python scripts.</a:t>
            </a:r>
          </a:p>
        </p:txBody>
      </p:sp>
      <p:sp>
        <p:nvSpPr>
          <p:cNvPr id="4" name="Slide Number Placeholder 5">
            <a:extLst>
              <a:ext uri="{FF2B5EF4-FFF2-40B4-BE49-F238E27FC236}">
                <a16:creationId xmlns:a16="http://schemas.microsoft.com/office/drawing/2014/main" id="{EE4DEBA7-0C5D-D9FF-4B07-935E07D45DB2}"/>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4</a:t>
            </a:fld>
            <a:endParaRPr lang="it-IT"/>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ACEDE-FDB0-9974-4747-6A69F7979EAC}"/>
              </a:ext>
            </a:extLst>
          </p:cNvPr>
          <p:cNvSpPr>
            <a:spLocks noGrp="1"/>
          </p:cNvSpPr>
          <p:nvPr>
            <p:ph type="title"/>
          </p:nvPr>
        </p:nvSpPr>
        <p:spPr>
          <a:xfrm>
            <a:off x="261257" y="319233"/>
            <a:ext cx="14663057" cy="1325563"/>
          </a:xfrm>
        </p:spPr>
        <p:txBody>
          <a:bodyPr>
            <a:noAutofit/>
          </a:bodyPr>
          <a:lstStyle/>
          <a:p>
            <a:r>
              <a:rPr lang="en-GB" sz="2800" dirty="0"/>
              <a:t>1- This is our GitHub repository.[https://</a:t>
            </a:r>
            <a:r>
              <a:rPr lang="en-GB" sz="2800" dirty="0" err="1"/>
              <a:t>github.com</a:t>
            </a:r>
            <a:r>
              <a:rPr lang="en-GB" sz="2800" dirty="0"/>
              <a:t>/</a:t>
            </a:r>
            <a:r>
              <a:rPr lang="en-GB" sz="2800" dirty="0" err="1"/>
              <a:t>sergicosta</a:t>
            </a:r>
            <a:r>
              <a:rPr lang="en-GB" sz="2800" dirty="0"/>
              <a:t>/</a:t>
            </a:r>
            <a:r>
              <a:rPr lang="en-GB" sz="2800" dirty="0" err="1"/>
              <a:t>agistin</a:t>
            </a:r>
            <a:r>
              <a:rPr lang="en-GB" sz="2800" dirty="0"/>
              <a:t>/branches]</a:t>
            </a:r>
            <a:br>
              <a:rPr lang="en-GB" sz="2800" dirty="0"/>
            </a:br>
            <a:r>
              <a:rPr lang="en-GB" sz="2800" dirty="0"/>
              <a:t>2- It contains a main file where all official work is updated.</a:t>
            </a:r>
            <a:br>
              <a:rPr lang="en-GB" sz="2800" dirty="0"/>
            </a:br>
            <a:r>
              <a:rPr lang="en-GB" sz="2800" dirty="0"/>
              <a:t>3- Additionally, we have a copy of the file where we work, which I have highlighted.</a:t>
            </a:r>
            <a:br>
              <a:rPr lang="en-GB" sz="2800" dirty="0"/>
            </a:br>
            <a:endParaRPr lang="en-DE" sz="2800" dirty="0"/>
          </a:p>
        </p:txBody>
      </p:sp>
      <p:pic>
        <p:nvPicPr>
          <p:cNvPr id="8" name="Content Placeholder 7" descr="A screenshot of a computer&#10;&#10;AI-generated content may be incorrect.">
            <a:extLst>
              <a:ext uri="{FF2B5EF4-FFF2-40B4-BE49-F238E27FC236}">
                <a16:creationId xmlns:a16="http://schemas.microsoft.com/office/drawing/2014/main" id="{4360B0E3-D66B-EBF1-4265-8137A27DD1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8212" y="1524180"/>
            <a:ext cx="10255575" cy="4703583"/>
          </a:xfrm>
          <a:ln w="57150">
            <a:solidFill>
              <a:srgbClr val="FF0000"/>
            </a:solidFill>
            <a:prstDash val="solid"/>
          </a:ln>
          <a:effectLst>
            <a:reflection stA="45000" endPos="0" dist="50800" dir="5400000" sy="-100000" algn="bl" rotWithShape="0"/>
            <a:softEdge rad="0"/>
          </a:effectLst>
        </p:spPr>
      </p:pic>
      <p:sp>
        <p:nvSpPr>
          <p:cNvPr id="54" name="Frame 53">
            <a:extLst>
              <a:ext uri="{FF2B5EF4-FFF2-40B4-BE49-F238E27FC236}">
                <a16:creationId xmlns:a16="http://schemas.microsoft.com/office/drawing/2014/main" id="{DC7798D0-7A73-13C3-025F-F71CB0B9CC61}"/>
              </a:ext>
            </a:extLst>
          </p:cNvPr>
          <p:cNvSpPr/>
          <p:nvPr/>
        </p:nvSpPr>
        <p:spPr>
          <a:xfrm>
            <a:off x="1663368" y="4713159"/>
            <a:ext cx="1658880" cy="430920"/>
          </a:xfrm>
          <a:prstGeom prst="frame">
            <a:avLst/>
          </a:prstGeom>
          <a:ln w="41275"/>
        </p:spPr>
        <p:style>
          <a:lnRef idx="2">
            <a:schemeClr val="accent2"/>
          </a:lnRef>
          <a:fillRef idx="1">
            <a:schemeClr val="lt1"/>
          </a:fillRef>
          <a:effectRef idx="0">
            <a:schemeClr val="accent2"/>
          </a:effectRef>
          <a:fontRef idx="minor">
            <a:schemeClr val="dk1"/>
          </a:fontRef>
        </p:style>
        <p:txBody>
          <a:bodyPr rtlCol="0" anchor="ctr"/>
          <a:lstStyle/>
          <a:p>
            <a:pPr algn="ctr"/>
            <a:endParaRPr lang="en-DE" dirty="0">
              <a:solidFill>
                <a:srgbClr val="FF0000"/>
              </a:solidFill>
              <a:highlight>
                <a:srgbClr val="FFFF00"/>
              </a:highlight>
            </a:endParaRPr>
          </a:p>
        </p:txBody>
      </p:sp>
      <p:sp>
        <p:nvSpPr>
          <p:cNvPr id="56" name="Slide Number Placeholder 5">
            <a:extLst>
              <a:ext uri="{FF2B5EF4-FFF2-40B4-BE49-F238E27FC236}">
                <a16:creationId xmlns:a16="http://schemas.microsoft.com/office/drawing/2014/main" id="{71D6E144-4FA1-7405-175D-6375A187B130}"/>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5</a:t>
            </a:fld>
            <a:endParaRPr lang="it-IT"/>
          </a:p>
        </p:txBody>
      </p:sp>
    </p:spTree>
    <p:extLst>
      <p:ext uri="{BB962C8B-B14F-4D97-AF65-F5344CB8AC3E}">
        <p14:creationId xmlns:p14="http://schemas.microsoft.com/office/powerpoint/2010/main" val="186155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1-15 at 23.55.41"/>
          <p:cNvPicPr>
            <a:picLocks noGrp="1" noChangeAspect="1"/>
          </p:cNvPicPr>
          <p:nvPr>
            <p:ph idx="1"/>
          </p:nvPr>
        </p:nvPicPr>
        <p:blipFill>
          <a:blip r:embed="rId2"/>
          <a:stretch>
            <a:fillRect/>
          </a:stretch>
        </p:blipFill>
        <p:spPr>
          <a:xfrm>
            <a:off x="2120726" y="1137093"/>
            <a:ext cx="7950548" cy="5112102"/>
          </a:xfrm>
          <a:prstGeom prst="rect">
            <a:avLst/>
          </a:prstGeom>
          <a:ln w="57150">
            <a:solidFill>
              <a:srgbClr val="FF0000"/>
            </a:solidFill>
          </a:ln>
        </p:spPr>
      </p:pic>
      <p:sp>
        <p:nvSpPr>
          <p:cNvPr id="6" name="Title 1">
            <a:extLst>
              <a:ext uri="{FF2B5EF4-FFF2-40B4-BE49-F238E27FC236}">
                <a16:creationId xmlns:a16="http://schemas.microsoft.com/office/drawing/2014/main" id="{C61030CB-B107-FDCD-785F-5EF2B7E4DC63}"/>
              </a:ext>
            </a:extLst>
          </p:cNvPr>
          <p:cNvSpPr>
            <a:spLocks noGrp="1"/>
          </p:cNvSpPr>
          <p:nvPr>
            <p:ph type="title"/>
          </p:nvPr>
        </p:nvSpPr>
        <p:spPr>
          <a:xfrm>
            <a:off x="495301" y="115660"/>
            <a:ext cx="11944350" cy="1325563"/>
          </a:xfrm>
        </p:spPr>
        <p:txBody>
          <a:bodyPr>
            <a:noAutofit/>
          </a:bodyPr>
          <a:lstStyle/>
          <a:p>
            <a:r>
              <a:rPr lang="en-GB" sz="2800" dirty="0"/>
              <a:t>1- In this, we first have a main folder that contains subfolders and files inside it.</a:t>
            </a:r>
            <a:br>
              <a:rPr lang="en-GB" sz="2800" dirty="0"/>
            </a:br>
            <a:endParaRPr lang="en-DE" sz="2800" dirty="0"/>
          </a:p>
        </p:txBody>
      </p:sp>
      <p:sp>
        <p:nvSpPr>
          <p:cNvPr id="7" name="Slide Number Placeholder 5">
            <a:extLst>
              <a:ext uri="{FF2B5EF4-FFF2-40B4-BE49-F238E27FC236}">
                <a16:creationId xmlns:a16="http://schemas.microsoft.com/office/drawing/2014/main" id="{2D27F5F3-0487-EE45-79C2-5B1718AFF05F}"/>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6</a:t>
            </a:fld>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creenshot 2025-01-16 at 00.00.32"/>
          <p:cNvPicPr>
            <a:picLocks noGrp="1" noChangeAspect="1"/>
          </p:cNvPicPr>
          <p:nvPr>
            <p:ph idx="1"/>
          </p:nvPr>
        </p:nvPicPr>
        <p:blipFill>
          <a:blip r:embed="rId2"/>
          <a:stretch>
            <a:fillRect/>
          </a:stretch>
        </p:blipFill>
        <p:spPr>
          <a:xfrm>
            <a:off x="2359947" y="1670709"/>
            <a:ext cx="7472106" cy="4582288"/>
          </a:xfrm>
          <a:prstGeom prst="rect">
            <a:avLst/>
          </a:prstGeom>
          <a:ln w="57150">
            <a:solidFill>
              <a:srgbClr val="FF0000"/>
            </a:solidFill>
          </a:ln>
        </p:spPr>
      </p:pic>
      <p:sp>
        <p:nvSpPr>
          <p:cNvPr id="5" name="Title 1">
            <a:extLst>
              <a:ext uri="{FF2B5EF4-FFF2-40B4-BE49-F238E27FC236}">
                <a16:creationId xmlns:a16="http://schemas.microsoft.com/office/drawing/2014/main" id="{C0B7057E-0AAB-8883-6132-E2EAEDEBA484}"/>
              </a:ext>
            </a:extLst>
          </p:cNvPr>
          <p:cNvSpPr>
            <a:spLocks noGrp="1"/>
          </p:cNvSpPr>
          <p:nvPr>
            <p:ph type="title"/>
          </p:nvPr>
        </p:nvSpPr>
        <p:spPr>
          <a:xfrm>
            <a:off x="731520" y="-266551"/>
            <a:ext cx="10728960" cy="2205318"/>
          </a:xfrm>
        </p:spPr>
        <p:txBody>
          <a:bodyPr>
            <a:noAutofit/>
          </a:bodyPr>
          <a:lstStyle/>
          <a:p>
            <a:r>
              <a:rPr lang="en-GB" sz="2200" dirty="0"/>
              <a:t>1- In this, we have a main file: </a:t>
            </a:r>
            <a:r>
              <a:rPr lang="en-GB" sz="2200" b="1" dirty="0"/>
              <a:t>ExampleBatteryPVnishat_MV_300724(</a:t>
            </a:r>
            <a:r>
              <a:rPr lang="en-GB" sz="2200" b="1" dirty="0" err="1"/>
              <a:t>WorkingFile</a:t>
            </a:r>
            <a:r>
              <a:rPr lang="en-GB" sz="2200" b="1" dirty="0"/>
              <a:t>)</a:t>
            </a:r>
            <a:r>
              <a:rPr lang="en-GB" sz="2200" dirty="0"/>
              <a:t>.</a:t>
            </a:r>
            <a:br>
              <a:rPr lang="en-GB" sz="2200" dirty="0"/>
            </a:br>
            <a:r>
              <a:rPr lang="en-GB" sz="2200" dirty="0"/>
              <a:t>2- This file is where we declare the data points, and we can custom-select the ones present in the Excel file.</a:t>
            </a:r>
            <a:br>
              <a:rPr lang="en-GB" sz="2200" dirty="0"/>
            </a:br>
            <a:r>
              <a:rPr lang="en-GB" sz="2200" dirty="0"/>
              <a:t>3- There's also a </a:t>
            </a:r>
            <a:r>
              <a:rPr lang="en-GB" sz="2200" b="1" dirty="0" err="1"/>
              <a:t>builderbattery.py</a:t>
            </a:r>
            <a:r>
              <a:rPr lang="en-GB" sz="2200" dirty="0"/>
              <a:t> file, which helps in calling our JSON and Excel files. We don't make many changes to this file.</a:t>
            </a:r>
          </a:p>
        </p:txBody>
      </p:sp>
      <p:sp>
        <p:nvSpPr>
          <p:cNvPr id="7" name="Slide Number Placeholder 5">
            <a:extLst>
              <a:ext uri="{FF2B5EF4-FFF2-40B4-BE49-F238E27FC236}">
                <a16:creationId xmlns:a16="http://schemas.microsoft.com/office/drawing/2014/main" id="{4CB6786F-FB93-87EA-038A-6095C5CA761E}"/>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7</a:t>
            </a:fld>
            <a:endParaRPr lang="it-I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1-16 at 00.01.39"/>
          <p:cNvPicPr>
            <a:picLocks noGrp="1" noChangeAspect="1"/>
          </p:cNvPicPr>
          <p:nvPr>
            <p:ph idx="1"/>
          </p:nvPr>
        </p:nvPicPr>
        <p:blipFill>
          <a:blip r:embed="rId2"/>
          <a:stretch>
            <a:fillRect/>
          </a:stretch>
        </p:blipFill>
        <p:spPr>
          <a:xfrm>
            <a:off x="2115341" y="1441306"/>
            <a:ext cx="7961318" cy="4815188"/>
          </a:xfrm>
          <a:prstGeom prst="rect">
            <a:avLst/>
          </a:prstGeom>
          <a:ln w="57150">
            <a:solidFill>
              <a:srgbClr val="FF0000"/>
            </a:solidFill>
          </a:ln>
        </p:spPr>
      </p:pic>
      <p:sp>
        <p:nvSpPr>
          <p:cNvPr id="3" name="Title 1">
            <a:extLst>
              <a:ext uri="{FF2B5EF4-FFF2-40B4-BE49-F238E27FC236}">
                <a16:creationId xmlns:a16="http://schemas.microsoft.com/office/drawing/2014/main" id="{365DA9A5-F0D0-7C24-D474-BBCC924E9841}"/>
              </a:ext>
            </a:extLst>
          </p:cNvPr>
          <p:cNvSpPr>
            <a:spLocks noGrp="1"/>
          </p:cNvSpPr>
          <p:nvPr>
            <p:ph type="title"/>
          </p:nvPr>
        </p:nvSpPr>
        <p:spPr>
          <a:xfrm>
            <a:off x="671946" y="115743"/>
            <a:ext cx="10515600" cy="1325563"/>
          </a:xfrm>
        </p:spPr>
        <p:txBody>
          <a:bodyPr>
            <a:noAutofit/>
          </a:bodyPr>
          <a:lstStyle/>
          <a:p>
            <a:r>
              <a:rPr lang="en-GB" sz="2800" dirty="0"/>
              <a:t>1- In this, we have a </a:t>
            </a:r>
            <a:r>
              <a:rPr lang="en-GB" sz="2800" b="1" dirty="0"/>
              <a:t>devices folder</a:t>
            </a:r>
            <a:r>
              <a:rPr lang="en-GB" sz="2800" dirty="0"/>
              <a:t> containing the </a:t>
            </a:r>
            <a:r>
              <a:rPr lang="en-GB" sz="2800" b="1" dirty="0" err="1"/>
              <a:t>batteries.py</a:t>
            </a:r>
            <a:r>
              <a:rPr lang="en-GB" sz="2800" dirty="0"/>
              <a:t> file.</a:t>
            </a:r>
            <a:br>
              <a:rPr lang="en-GB" sz="2800" dirty="0"/>
            </a:br>
            <a:r>
              <a:rPr lang="en-GB" sz="2800" dirty="0"/>
              <a:t>2- In this file, we declare different variables, constraints, and functions that we want to print or use.</a:t>
            </a:r>
          </a:p>
        </p:txBody>
      </p:sp>
      <p:sp>
        <p:nvSpPr>
          <p:cNvPr id="5" name="Slide Number Placeholder 5">
            <a:extLst>
              <a:ext uri="{FF2B5EF4-FFF2-40B4-BE49-F238E27FC236}">
                <a16:creationId xmlns:a16="http://schemas.microsoft.com/office/drawing/2014/main" id="{7C4FA57E-E92E-B6B4-9069-5913C10B9799}"/>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8</a:t>
            </a:fld>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69" y="272135"/>
            <a:ext cx="13234863" cy="1325563"/>
          </a:xfrm>
        </p:spPr>
        <p:txBody>
          <a:bodyPr>
            <a:noAutofit/>
          </a:bodyPr>
          <a:lstStyle/>
          <a:p>
            <a:r>
              <a:rPr lang="en-GB" sz="2800" dirty="0"/>
              <a:t>1- In this, we have a </a:t>
            </a:r>
            <a:r>
              <a:rPr lang="en-GB" sz="2800" b="1" dirty="0"/>
              <a:t>cases folder</a:t>
            </a:r>
            <a:r>
              <a:rPr lang="en-GB" sz="2800" dirty="0"/>
              <a:t> that contains 3 files, which are marked.</a:t>
            </a:r>
            <a:br>
              <a:rPr lang="en-GB" sz="2800" dirty="0"/>
            </a:br>
            <a:r>
              <a:rPr lang="en-GB" sz="2800" dirty="0"/>
              <a:t>2- The important file is </a:t>
            </a:r>
            <a:r>
              <a:rPr lang="en-GB" sz="2800" b="1" dirty="0" err="1"/>
              <a:t>examplebatteryPV_time</a:t>
            </a:r>
            <a:r>
              <a:rPr lang="en-GB" sz="2800" dirty="0"/>
              <a:t>, where we declare our data points. </a:t>
            </a:r>
            <a:br>
              <a:rPr lang="en-GB" sz="2800" dirty="0"/>
            </a:br>
            <a:r>
              <a:rPr lang="en-GB" sz="2800" dirty="0"/>
              <a:t>3- To run different cases, these 3 files are used</a:t>
            </a:r>
            <a:r>
              <a:rPr lang="en-GB" sz="1100" dirty="0"/>
              <a:t>.</a:t>
            </a:r>
            <a:br>
              <a:rPr lang="en-GB" sz="2800" dirty="0"/>
            </a:br>
            <a:endParaRPr lang="en-US" sz="2800" dirty="0"/>
          </a:p>
        </p:txBody>
      </p:sp>
      <p:pic>
        <p:nvPicPr>
          <p:cNvPr id="4" name="Content Placeholder 3" descr="Screenshot 2025-01-16 at 00.13.56"/>
          <p:cNvPicPr>
            <a:picLocks noGrp="1" noChangeAspect="1"/>
          </p:cNvPicPr>
          <p:nvPr>
            <p:ph idx="1"/>
          </p:nvPr>
        </p:nvPicPr>
        <p:blipFill>
          <a:blip r:embed="rId2"/>
          <a:stretch>
            <a:fillRect/>
          </a:stretch>
        </p:blipFill>
        <p:spPr>
          <a:xfrm>
            <a:off x="2291856" y="1363980"/>
            <a:ext cx="7953727" cy="4888612"/>
          </a:xfrm>
          <a:prstGeom prst="rect">
            <a:avLst/>
          </a:prstGeom>
          <a:ln w="57150">
            <a:solidFill>
              <a:srgbClr val="FF0000"/>
            </a:solidFill>
          </a:ln>
        </p:spPr>
      </p:pic>
      <p:sp>
        <p:nvSpPr>
          <p:cNvPr id="3" name="Frame 2">
            <a:extLst>
              <a:ext uri="{FF2B5EF4-FFF2-40B4-BE49-F238E27FC236}">
                <a16:creationId xmlns:a16="http://schemas.microsoft.com/office/drawing/2014/main" id="{717D6AD5-215A-F773-8AF7-6957CEC40F0B}"/>
              </a:ext>
            </a:extLst>
          </p:cNvPr>
          <p:cNvSpPr/>
          <p:nvPr/>
        </p:nvSpPr>
        <p:spPr>
          <a:xfrm>
            <a:off x="2548647" y="4523362"/>
            <a:ext cx="1371600" cy="97276"/>
          </a:xfrm>
          <a:prstGeom prst="frame">
            <a:avLst/>
          </a:prstGeom>
          <a:solidFill>
            <a:schemeClr val="accent2"/>
          </a:solidFill>
          <a:ln w="0"/>
        </p:spPr>
        <p:style>
          <a:lnRef idx="2">
            <a:schemeClr val="accent2"/>
          </a:lnRef>
          <a:fillRef idx="1">
            <a:schemeClr val="lt1"/>
          </a:fillRef>
          <a:effectRef idx="0">
            <a:schemeClr val="accent2"/>
          </a:effectRef>
          <a:fontRef idx="minor">
            <a:schemeClr val="dk1"/>
          </a:fontRef>
        </p:style>
        <p:txBody>
          <a:bodyPr rtlCol="0" anchor="ctr"/>
          <a:lstStyle/>
          <a:p>
            <a:pPr algn="ctr"/>
            <a:endParaRPr lang="en-DE">
              <a:solidFill>
                <a:schemeClr val="tx1"/>
              </a:solidFill>
            </a:endParaRPr>
          </a:p>
        </p:txBody>
      </p:sp>
      <p:sp>
        <p:nvSpPr>
          <p:cNvPr id="5" name="Slide Number Placeholder 5">
            <a:extLst>
              <a:ext uri="{FF2B5EF4-FFF2-40B4-BE49-F238E27FC236}">
                <a16:creationId xmlns:a16="http://schemas.microsoft.com/office/drawing/2014/main" id="{12325644-9C3F-EE19-B584-59EB07999DFE}"/>
              </a:ext>
            </a:extLst>
          </p:cNvPr>
          <p:cNvSpPr>
            <a:spLocks noGrp="1"/>
          </p:cNvSpPr>
          <p:nvPr>
            <p:ph type="sldNum" sz="quarter" idx="12"/>
          </p:nvPr>
        </p:nvSpPr>
        <p:spPr>
          <a:xfrm>
            <a:off x="8610600" y="6356350"/>
            <a:ext cx="2743200" cy="365125"/>
          </a:xfrm>
        </p:spPr>
        <p:txBody>
          <a:bodyPr/>
          <a:lstStyle/>
          <a:p>
            <a:fld id="{3831EE3E-1033-44C5-81CC-A338D7D9C080}" type="slidenum">
              <a:rPr lang="it-IT" smtClean="0"/>
              <a:pPr/>
              <a:t>9</a:t>
            </a:fld>
            <a:endParaRPr lang="it-IT"/>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94BF2924FF39548A5FCEB7818A756D5" ma:contentTypeVersion="15" ma:contentTypeDescription="Criar um novo documento." ma:contentTypeScope="" ma:versionID="eb730e26365bf867fbf9378a78de0e97">
  <xsd:schema xmlns:xsd="http://www.w3.org/2001/XMLSchema" xmlns:xs="http://www.w3.org/2001/XMLSchema" xmlns:p="http://schemas.microsoft.com/office/2006/metadata/properties" xmlns:ns2="200eca74-3336-4e32-9ea0-90648c774fd2" xmlns:ns3="80c0c8d7-b957-441b-a332-0980f914eea2" targetNamespace="http://schemas.microsoft.com/office/2006/metadata/properties" ma:root="true" ma:fieldsID="6f786e084aa6ebd12acb4dc97256ca71" ns2:_="" ns3:_="">
    <xsd:import namespace="200eca74-3336-4e32-9ea0-90648c774fd2"/>
    <xsd:import namespace="80c0c8d7-b957-441b-a332-0980f914eea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CR" minOccurs="0"/>
                <xsd:element ref="ns2:MediaServiceDateTaken" minOccurs="0"/>
                <xsd:element ref="ns2:MediaLengthInSeconds"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0eca74-3336-4e32-9ea0-90648c774f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m" ma:readOnly="false" ma:fieldId="{5cf76f15-5ced-4ddc-b409-7134ff3c332f}" ma:taxonomyMulti="true" ma:sspId="1b692c42-8f61-4c3c-8407-1d7b0cd174d5"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c0c8d7-b957-441b-a332-0980f914eea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ef16e04-ff3e-491b-88db-0dfdd4e968f6}" ma:internalName="TaxCatchAll" ma:showField="CatchAllData" ma:web="80c0c8d7-b957-441b-a332-0980f914eea2">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0c0c8d7-b957-441b-a332-0980f914eea2" xsi:nil="true"/>
    <lcf76f155ced4ddcb4097134ff3c332f xmlns="200eca74-3336-4e32-9ea0-90648c774fd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7A7913D-B899-4B94-BA4D-4937FBC269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0eca74-3336-4e32-9ea0-90648c774fd2"/>
    <ds:schemaRef ds:uri="80c0c8d7-b957-441b-a332-0980f914ee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B63D83-4B05-426A-9FF5-6A5AA338759B}">
  <ds:schemaRefs>
    <ds:schemaRef ds:uri="http://schemas.microsoft.com/sharepoint/v3/contenttype/forms"/>
  </ds:schemaRefs>
</ds:datastoreItem>
</file>

<file path=customXml/itemProps3.xml><?xml version="1.0" encoding="utf-8"?>
<ds:datastoreItem xmlns:ds="http://schemas.openxmlformats.org/officeDocument/2006/customXml" ds:itemID="{3D970D75-4B20-49FB-A96B-854926246133}">
  <ds:schemaRefs>
    <ds:schemaRef ds:uri="http://purl.org/dc/elements/1.1/"/>
    <ds:schemaRef ds:uri="200eca74-3336-4e32-9ea0-90648c774fd2"/>
    <ds:schemaRef ds:uri="http://schemas.microsoft.com/office/2006/documentManagement/types"/>
    <ds:schemaRef ds:uri="http://purl.org/dc/dcmitype/"/>
    <ds:schemaRef ds:uri="http://schemas.microsoft.com/office/infopath/2007/PartnerControls"/>
    <ds:schemaRef ds:uri="80c0c8d7-b957-441b-a332-0980f914eea2"/>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953</TotalTime>
  <Words>957</Words>
  <Application>Microsoft Macintosh PowerPoint</Application>
  <PresentationFormat>Widescreen</PresentationFormat>
  <Paragraphs>75</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Nunito</vt:lpstr>
      <vt:lpstr>Aptos Display</vt:lpstr>
      <vt:lpstr>Aptos</vt:lpstr>
      <vt:lpstr>Arial</vt:lpstr>
      <vt:lpstr>Office Theme</vt:lpstr>
      <vt:lpstr>PowerPoint Presentation</vt:lpstr>
      <vt:lpstr>Agenda</vt:lpstr>
      <vt:lpstr>Project Introduction</vt:lpstr>
      <vt:lpstr>Project Directory Structure</vt:lpstr>
      <vt:lpstr>1- This is our GitHub repository.[https://github.com/sergicosta/agistin/branches] 2- It contains a main file where all official work is updated. 3- Additionally, we have a copy of the file where we work, which I have highlighted. </vt:lpstr>
      <vt:lpstr>1- In this, we first have a main folder that contains subfolders and files inside it. </vt:lpstr>
      <vt:lpstr>1- In this, we have a main file: ExampleBatteryPVnishat_MV_300724(WorkingFile). 2- This file is where we declare the data points, and we can custom-select the ones present in the Excel file. 3- There's also a builderbattery.py file, which helps in calling our JSON and Excel files. We don't make many changes to this file.</vt:lpstr>
      <vt:lpstr>1- In this, we have a devices folder containing the batteries.py file. 2- In this file, we declare different variables, constraints, and functions that we want to print or use.</vt:lpstr>
      <vt:lpstr>1- In this, we have a cases folder that contains 3 files, which are marked. 2- The important file is examplebatteryPV_time, where we declare our data points.  3- To run different cases, these 3 files are used. </vt:lpstr>
      <vt:lpstr>Key Battery Model Files</vt:lpstr>
      <vt:lpstr>Batteries.py - Parameters</vt:lpstr>
      <vt:lpstr>Batteries.py - Variables</vt:lpstr>
      <vt:lpstr>Batteries.py - Constraints</vt:lpstr>
      <vt:lpstr>ExampleBatteryPV_Case_1_131124.py</vt:lpstr>
      <vt:lpstr>Optimization Workflow</vt:lpstr>
      <vt:lpstr>Data Handling &amp; Solver</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33</cp:revision>
  <dcterms:created xsi:type="dcterms:W3CDTF">2025-01-16T16:14:38Z</dcterms:created>
  <dcterms:modified xsi:type="dcterms:W3CDTF">2025-01-17T08:28:50Z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0x010100E94BF2924FF39548A5FCEB7818A756D5</vt:lpwstr>
  </property>
  <property fmtid="{D5CDD505-2E9C-101B-9397-08002B2CF9AE}" pid="3" name="MediaServiceImageTags">
    <vt:lpwstr/>
  </property>
</Properties>
</file>